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BA8D995-34B1-42E6-B2A7-DE3FFD184D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E80AD3-AD2C-4281-A7EB-D485C0F1B26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4/17/2022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782741-2AE4-4AA0-ABF6-BD02981DFD7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DC610F-FC74-4D6F-9047-86CFE87ED9B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B12BB85B-C7D2-4E28-B211-5A62B6021B49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17607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4/17/2022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864CEFF7-72E5-414A-BD4D-113A0870A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0392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D8E754E-ED34-468B-8EBC-309C44AC2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76" fontAlgn="base">
              <a:spcBef>
                <a:spcPct val="0"/>
              </a:spcBef>
              <a:spcAft>
                <a:spcPct val="0"/>
              </a:spcAft>
              <a:defRPr/>
            </a:pPr>
            <a:fld id="{26047825-DF54-418C-9FFF-7C359CE6233A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966576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5D962627-0AB4-4146-98F5-5CD4895265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59FCEE9-1CD6-422E-9161-BA0EBD7A49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4E0314-F432-454E-8D52-E9647FEE264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4/17/2022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763021-F013-411D-8D56-6039EEA5872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A14C1A-B42B-472B-BF2A-1EEFB9B56C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76" fontAlgn="base">
              <a:spcBef>
                <a:spcPct val="0"/>
              </a:spcBef>
              <a:spcAft>
                <a:spcPct val="0"/>
              </a:spcAft>
              <a:defRPr/>
            </a:pPr>
            <a:fld id="{857E2AAE-EBA5-460F-9B67-D99E5796632D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966576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347C755F-76F8-4AB1-8F64-7CEBB4283F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9F90E71-D943-4790-A13E-887B628F80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E7B2C2-49CB-45F0-817B-CB4862849C7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4/17/2022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D93104-C158-43BD-9244-6A4913D9A0B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69E07AA-EAA5-41DD-8341-B5201AAE4C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76" fontAlgn="base">
              <a:spcBef>
                <a:spcPct val="0"/>
              </a:spcBef>
              <a:spcAft>
                <a:spcPct val="0"/>
              </a:spcAft>
              <a:defRPr/>
            </a:pPr>
            <a:fld id="{D7804170-397A-4750-BFEB-5FB6DD6E11C9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966576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65E7B30D-DFC6-411C-9424-F92D32C3E5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87D084F-98C4-45C0-B28E-5A88A9F71B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DCA29B-4EFB-436F-9458-F84EECB67BE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4/17/2022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A7A2A3-7249-4D47-A34F-3C43DC89F8D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FB58F1-136E-4E5F-B333-A1A3E41B56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76" fontAlgn="base">
              <a:spcBef>
                <a:spcPct val="0"/>
              </a:spcBef>
              <a:spcAft>
                <a:spcPct val="0"/>
              </a:spcAft>
              <a:defRPr/>
            </a:pPr>
            <a:fld id="{1D8C1CF2-2B9E-4A32-884C-1BEFE22F1B6D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966576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1ACDAB16-8667-4892-811B-8CFF1F99F6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2B9AC95-9EEB-469A-BF5B-475701D663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860AB4-2639-42E3-A569-80787F496B3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4/17/2022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3B11E1-EA81-434A-97C7-657DEB83E7F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0893F2-1237-4483-B7CC-B14D8844A0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76" fontAlgn="base">
              <a:spcBef>
                <a:spcPct val="0"/>
              </a:spcBef>
              <a:spcAft>
                <a:spcPct val="0"/>
              </a:spcAft>
              <a:defRPr/>
            </a:pPr>
            <a:fld id="{6C343454-07A5-45CE-AC21-90FCE405813C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966576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16A05395-DA99-42CB-A2F5-2E45146054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DABF387-FB63-4E3E-A8FD-0A23DCEDDC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D51CCC-5DCC-4A48-8F34-2017EA7851A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4/17/2022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E2B299-3B7A-4A7A-A335-D309932FD3B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7813109-940E-4DE9-850D-0DEB41D401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76" fontAlgn="base">
              <a:spcBef>
                <a:spcPct val="0"/>
              </a:spcBef>
              <a:spcAft>
                <a:spcPct val="0"/>
              </a:spcAft>
              <a:defRPr/>
            </a:pPr>
            <a:fld id="{C130A990-6F6E-4A7D-B9A3-DEEE6FE3586A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966576"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3FACB3BD-0C0E-422C-9EA6-449B7F087D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B487641-354B-4364-BEC9-4507505B9C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A6B073-6A47-443F-BBB3-C24C29ED443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4/17/2022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4F1415-8B2D-4437-9A13-ADAC1FBDD9F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526F6F-D379-42AE-8A56-C28481A57B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76" fontAlgn="base">
              <a:spcBef>
                <a:spcPct val="0"/>
              </a:spcBef>
              <a:spcAft>
                <a:spcPct val="0"/>
              </a:spcAft>
              <a:defRPr/>
            </a:pPr>
            <a:fld id="{7CC2F3A7-1124-42C7-994F-F082F009980C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966576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0E62E435-252A-4DBC-B6ED-8ADAC57624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7BFBA47-C5CC-408A-A4A4-DFC466F8EA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6E5382-808B-4A4B-8490-5D12BBF5577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4/17/2022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37C17D-4A62-4CAF-8A02-AE9CCAFE0A8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FF1A38B-7257-4FD4-9584-4FC3097821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76" fontAlgn="base">
              <a:spcBef>
                <a:spcPct val="0"/>
              </a:spcBef>
              <a:spcAft>
                <a:spcPct val="0"/>
              </a:spcAft>
              <a:defRPr/>
            </a:pPr>
            <a:fld id="{29E4BC34-7658-48B4-8E3A-8E43C3C6C07E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966576"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EC8CD9E2-4671-4FFB-BF3A-970C6FB266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23B7415A-AEF8-4A6A-A988-DC3375ADAA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F0C102-FBCA-4977-9C02-68AEA7FB335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4/17/2022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08D402-6B95-4F56-8F93-08986D21BE1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7179C28-8F33-49B3-BF3A-69C64DBAE4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576" fontAlgn="base">
              <a:spcBef>
                <a:spcPct val="0"/>
              </a:spcBef>
              <a:spcAft>
                <a:spcPct val="0"/>
              </a:spcAft>
              <a:defRPr/>
            </a:pPr>
            <a:fld id="{D0ADE0E6-545B-4DFB-B148-A2E401470C73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966576"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ECCE1A2E-02CD-4B0D-8656-0B9A43F897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7398FDF-55D9-4D55-B899-119B0D2DB1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F96E1A-98DD-48C9-AD3C-B83A92E3C37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4/17/2022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0EBF0E-CF33-4BB2-AB2C-EA8FA38D624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>
            <a:extLst>
              <a:ext uri="{FF2B5EF4-FFF2-40B4-BE49-F238E27FC236}">
                <a16:creationId xmlns:a16="http://schemas.microsoft.com/office/drawing/2014/main" id="{C57A3976-F836-48EC-96E4-B1DBDC0000EB}"/>
              </a:ext>
            </a:extLst>
          </p:cNvPr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5123" name="Group 3">
              <a:extLst>
                <a:ext uri="{FF2B5EF4-FFF2-40B4-BE49-F238E27FC236}">
                  <a16:creationId xmlns:a16="http://schemas.microsoft.com/office/drawing/2014/main" id="{3EA6F3FE-BC84-4505-8405-411C7F3ACB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5124" name="Group 4">
                <a:extLst>
                  <a:ext uri="{FF2B5EF4-FFF2-40B4-BE49-F238E27FC236}">
                    <a16:creationId xmlns:a16="http://schemas.microsoft.com/office/drawing/2014/main" id="{363D2E50-1F9F-44F0-9C2E-4E44800369E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5125" name="Freeform 5">
                  <a:extLst>
                    <a:ext uri="{FF2B5EF4-FFF2-40B4-BE49-F238E27FC236}">
                      <a16:creationId xmlns:a16="http://schemas.microsoft.com/office/drawing/2014/main" id="{FC36E419-05D6-4B39-814A-68AF9D7A40D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26" name="Freeform 6">
                  <a:extLst>
                    <a:ext uri="{FF2B5EF4-FFF2-40B4-BE49-F238E27FC236}">
                      <a16:creationId xmlns:a16="http://schemas.microsoft.com/office/drawing/2014/main" id="{62607537-DA0F-4C1D-9534-835B5F38118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27" name="Freeform 7">
                  <a:extLst>
                    <a:ext uri="{FF2B5EF4-FFF2-40B4-BE49-F238E27FC236}">
                      <a16:creationId xmlns:a16="http://schemas.microsoft.com/office/drawing/2014/main" id="{56D5C38C-E6F8-453C-82D0-C40C867B652A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28" name="Freeform 8">
                  <a:extLst>
                    <a:ext uri="{FF2B5EF4-FFF2-40B4-BE49-F238E27FC236}">
                      <a16:creationId xmlns:a16="http://schemas.microsoft.com/office/drawing/2014/main" id="{779B66ED-6C4A-44C4-96AB-026807F6F6C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129" name="Group 9">
                <a:extLst>
                  <a:ext uri="{FF2B5EF4-FFF2-40B4-BE49-F238E27FC236}">
                    <a16:creationId xmlns:a16="http://schemas.microsoft.com/office/drawing/2014/main" id="{1207AC2D-DA39-4EA9-872F-3BD057A0CF9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5130" name="Freeform 10">
                  <a:extLst>
                    <a:ext uri="{FF2B5EF4-FFF2-40B4-BE49-F238E27FC236}">
                      <a16:creationId xmlns:a16="http://schemas.microsoft.com/office/drawing/2014/main" id="{397D55E2-15FC-4DD9-82BB-E355E8D610F3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31" name="Freeform 11">
                  <a:extLst>
                    <a:ext uri="{FF2B5EF4-FFF2-40B4-BE49-F238E27FC236}">
                      <a16:creationId xmlns:a16="http://schemas.microsoft.com/office/drawing/2014/main" id="{7ED833B1-B7B3-4A57-916B-6BF37B179F8F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32" name="Freeform 12">
                  <a:extLst>
                    <a:ext uri="{FF2B5EF4-FFF2-40B4-BE49-F238E27FC236}">
                      <a16:creationId xmlns:a16="http://schemas.microsoft.com/office/drawing/2014/main" id="{B3C518C1-DD9C-414B-A4BD-5AEEB7C54FB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33" name="Freeform 13">
                  <a:extLst>
                    <a:ext uri="{FF2B5EF4-FFF2-40B4-BE49-F238E27FC236}">
                      <a16:creationId xmlns:a16="http://schemas.microsoft.com/office/drawing/2014/main" id="{9B10CF4D-2D20-4E11-B5F4-161D3AA67B3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134" name="Freeform 14">
                <a:extLst>
                  <a:ext uri="{FF2B5EF4-FFF2-40B4-BE49-F238E27FC236}">
                    <a16:creationId xmlns:a16="http://schemas.microsoft.com/office/drawing/2014/main" id="{F7F04795-515D-48C5-B103-3100D18F27F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5" name="Freeform 15">
                <a:extLst>
                  <a:ext uri="{FF2B5EF4-FFF2-40B4-BE49-F238E27FC236}">
                    <a16:creationId xmlns:a16="http://schemas.microsoft.com/office/drawing/2014/main" id="{B7BB0B0E-8B8A-4A85-9A21-39146A2D7846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6" name="Freeform 16">
                <a:extLst>
                  <a:ext uri="{FF2B5EF4-FFF2-40B4-BE49-F238E27FC236}">
                    <a16:creationId xmlns:a16="http://schemas.microsoft.com/office/drawing/2014/main" id="{B41A7C8C-5808-477E-9448-DAD94CE6137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7" name="Freeform 17">
                <a:extLst>
                  <a:ext uri="{FF2B5EF4-FFF2-40B4-BE49-F238E27FC236}">
                    <a16:creationId xmlns:a16="http://schemas.microsoft.com/office/drawing/2014/main" id="{9FCABCAF-49E9-43E9-A84F-C2A5CB49C40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138" name="Group 18">
                <a:extLst>
                  <a:ext uri="{FF2B5EF4-FFF2-40B4-BE49-F238E27FC236}">
                    <a16:creationId xmlns:a16="http://schemas.microsoft.com/office/drawing/2014/main" id="{3202419A-1B0F-401C-B5F1-EBCCDFAA421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5139" name="Freeform 19">
                  <a:extLst>
                    <a:ext uri="{FF2B5EF4-FFF2-40B4-BE49-F238E27FC236}">
                      <a16:creationId xmlns:a16="http://schemas.microsoft.com/office/drawing/2014/main" id="{D6A9F130-A376-4E92-917A-6608F4E1FF1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40" name="Freeform 20">
                  <a:extLst>
                    <a:ext uri="{FF2B5EF4-FFF2-40B4-BE49-F238E27FC236}">
                      <a16:creationId xmlns:a16="http://schemas.microsoft.com/office/drawing/2014/main" id="{777D16DA-F477-41EF-8DFC-BCB7128F809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41" name="Freeform 21">
                  <a:extLst>
                    <a:ext uri="{FF2B5EF4-FFF2-40B4-BE49-F238E27FC236}">
                      <a16:creationId xmlns:a16="http://schemas.microsoft.com/office/drawing/2014/main" id="{78EF3239-6C65-4860-8552-91E72D6FF5A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42" name="Freeform 22">
                  <a:extLst>
                    <a:ext uri="{FF2B5EF4-FFF2-40B4-BE49-F238E27FC236}">
                      <a16:creationId xmlns:a16="http://schemas.microsoft.com/office/drawing/2014/main" id="{62C57592-B116-4D85-B791-6F535B7790F9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143" name="Group 23">
                <a:extLst>
                  <a:ext uri="{FF2B5EF4-FFF2-40B4-BE49-F238E27FC236}">
                    <a16:creationId xmlns:a16="http://schemas.microsoft.com/office/drawing/2014/main" id="{CE148EAE-8278-42A0-87CD-CFE71FFCFE4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5144" name="Freeform 24">
                  <a:extLst>
                    <a:ext uri="{FF2B5EF4-FFF2-40B4-BE49-F238E27FC236}">
                      <a16:creationId xmlns:a16="http://schemas.microsoft.com/office/drawing/2014/main" id="{199C2CA8-E1A2-4AE8-868D-B00AC3682B5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45" name="Freeform 25">
                  <a:extLst>
                    <a:ext uri="{FF2B5EF4-FFF2-40B4-BE49-F238E27FC236}">
                      <a16:creationId xmlns:a16="http://schemas.microsoft.com/office/drawing/2014/main" id="{E1F1789D-ABEB-4694-A163-E3FFA3ACE991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46" name="Freeform 26">
                  <a:extLst>
                    <a:ext uri="{FF2B5EF4-FFF2-40B4-BE49-F238E27FC236}">
                      <a16:creationId xmlns:a16="http://schemas.microsoft.com/office/drawing/2014/main" id="{5E381DC4-3CD1-401A-A257-0F58F5DE0EA1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47" name="Freeform 27">
                  <a:extLst>
                    <a:ext uri="{FF2B5EF4-FFF2-40B4-BE49-F238E27FC236}">
                      <a16:creationId xmlns:a16="http://schemas.microsoft.com/office/drawing/2014/main" id="{9883EFFB-DFCE-4714-AD7B-DE70BFA0736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148" name="Freeform 28">
                <a:extLst>
                  <a:ext uri="{FF2B5EF4-FFF2-40B4-BE49-F238E27FC236}">
                    <a16:creationId xmlns:a16="http://schemas.microsoft.com/office/drawing/2014/main" id="{E42787DC-256A-4E38-8932-8891D595D73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9" name="Freeform 29">
                <a:extLst>
                  <a:ext uri="{FF2B5EF4-FFF2-40B4-BE49-F238E27FC236}">
                    <a16:creationId xmlns:a16="http://schemas.microsoft.com/office/drawing/2014/main" id="{F525E2B4-066A-47E6-8426-652C7BFF6A3C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0" name="Freeform 30">
                <a:extLst>
                  <a:ext uri="{FF2B5EF4-FFF2-40B4-BE49-F238E27FC236}">
                    <a16:creationId xmlns:a16="http://schemas.microsoft.com/office/drawing/2014/main" id="{4CA8B0E8-8DC5-495D-A64A-C92CA7EEDD9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1" name="Freeform 31">
                <a:extLst>
                  <a:ext uri="{FF2B5EF4-FFF2-40B4-BE49-F238E27FC236}">
                    <a16:creationId xmlns:a16="http://schemas.microsoft.com/office/drawing/2014/main" id="{22D4BCE1-E54C-46B9-A1EE-AE400C1DBEF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152" name="Group 32">
                <a:extLst>
                  <a:ext uri="{FF2B5EF4-FFF2-40B4-BE49-F238E27FC236}">
                    <a16:creationId xmlns:a16="http://schemas.microsoft.com/office/drawing/2014/main" id="{51CD43F1-EF69-4C71-A66C-85A658418A7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5153" name="Freeform 33">
                  <a:extLst>
                    <a:ext uri="{FF2B5EF4-FFF2-40B4-BE49-F238E27FC236}">
                      <a16:creationId xmlns:a16="http://schemas.microsoft.com/office/drawing/2014/main" id="{37E2FCAA-A0A7-4A92-81E6-2E22C35442A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54" name="Freeform 34">
                  <a:extLst>
                    <a:ext uri="{FF2B5EF4-FFF2-40B4-BE49-F238E27FC236}">
                      <a16:creationId xmlns:a16="http://schemas.microsoft.com/office/drawing/2014/main" id="{D97025E0-5DE8-4762-9526-80DD97E24263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55" name="Freeform 35">
                  <a:extLst>
                    <a:ext uri="{FF2B5EF4-FFF2-40B4-BE49-F238E27FC236}">
                      <a16:creationId xmlns:a16="http://schemas.microsoft.com/office/drawing/2014/main" id="{8CFC7E16-615B-4832-9077-17B574F3F22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56" name="Freeform 36">
                  <a:extLst>
                    <a:ext uri="{FF2B5EF4-FFF2-40B4-BE49-F238E27FC236}">
                      <a16:creationId xmlns:a16="http://schemas.microsoft.com/office/drawing/2014/main" id="{79184F66-EF73-4DD7-82A6-8AC3E1FB013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157" name="Freeform 37">
                <a:extLst>
                  <a:ext uri="{FF2B5EF4-FFF2-40B4-BE49-F238E27FC236}">
                    <a16:creationId xmlns:a16="http://schemas.microsoft.com/office/drawing/2014/main" id="{CD5021B8-FEFF-40A6-A65E-0D84F1A9472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8" name="Freeform 38">
                <a:extLst>
                  <a:ext uri="{FF2B5EF4-FFF2-40B4-BE49-F238E27FC236}">
                    <a16:creationId xmlns:a16="http://schemas.microsoft.com/office/drawing/2014/main" id="{E24D00F8-8A6F-4892-B290-F75D62609128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9" name="Freeform 39">
                <a:extLst>
                  <a:ext uri="{FF2B5EF4-FFF2-40B4-BE49-F238E27FC236}">
                    <a16:creationId xmlns:a16="http://schemas.microsoft.com/office/drawing/2014/main" id="{C6C1E4EB-8DF4-4B5D-B449-D6DC9212D04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0" name="Freeform 40">
                <a:extLst>
                  <a:ext uri="{FF2B5EF4-FFF2-40B4-BE49-F238E27FC236}">
                    <a16:creationId xmlns:a16="http://schemas.microsoft.com/office/drawing/2014/main" id="{0187B01D-3331-4E57-8347-06E3BAF9494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1" name="Freeform 41">
                <a:extLst>
                  <a:ext uri="{FF2B5EF4-FFF2-40B4-BE49-F238E27FC236}">
                    <a16:creationId xmlns:a16="http://schemas.microsoft.com/office/drawing/2014/main" id="{A7A56C6F-41D8-47B6-A761-0D23675045A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2" name="Freeform 42">
                <a:extLst>
                  <a:ext uri="{FF2B5EF4-FFF2-40B4-BE49-F238E27FC236}">
                    <a16:creationId xmlns:a16="http://schemas.microsoft.com/office/drawing/2014/main" id="{B40745A7-AC15-46B3-A9B9-2A6D886B7505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3" name="Freeform 43">
                <a:extLst>
                  <a:ext uri="{FF2B5EF4-FFF2-40B4-BE49-F238E27FC236}">
                    <a16:creationId xmlns:a16="http://schemas.microsoft.com/office/drawing/2014/main" id="{D7D4C155-9E95-4454-867E-43CEF3138F8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4" name="Freeform 44">
                <a:extLst>
                  <a:ext uri="{FF2B5EF4-FFF2-40B4-BE49-F238E27FC236}">
                    <a16:creationId xmlns:a16="http://schemas.microsoft.com/office/drawing/2014/main" id="{65A04262-9846-46ED-9454-E42BF191C6BA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165" name="Group 45">
                <a:extLst>
                  <a:ext uri="{FF2B5EF4-FFF2-40B4-BE49-F238E27FC236}">
                    <a16:creationId xmlns:a16="http://schemas.microsoft.com/office/drawing/2014/main" id="{821AD41E-9C85-4B41-B722-C05B52674BE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5166" name="Freeform 46">
                  <a:extLst>
                    <a:ext uri="{FF2B5EF4-FFF2-40B4-BE49-F238E27FC236}">
                      <a16:creationId xmlns:a16="http://schemas.microsoft.com/office/drawing/2014/main" id="{EF6112B7-F847-45A4-9718-C5C09B74FE61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67" name="Freeform 47">
                  <a:extLst>
                    <a:ext uri="{FF2B5EF4-FFF2-40B4-BE49-F238E27FC236}">
                      <a16:creationId xmlns:a16="http://schemas.microsoft.com/office/drawing/2014/main" id="{7F7DFEFA-6B2F-4756-A632-1DAB7B3D584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68" name="Freeform 48">
                  <a:extLst>
                    <a:ext uri="{FF2B5EF4-FFF2-40B4-BE49-F238E27FC236}">
                      <a16:creationId xmlns:a16="http://schemas.microsoft.com/office/drawing/2014/main" id="{BF48DB5E-34E7-4886-9ABC-4526FFC0237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69" name="Freeform 49">
                  <a:extLst>
                    <a:ext uri="{FF2B5EF4-FFF2-40B4-BE49-F238E27FC236}">
                      <a16:creationId xmlns:a16="http://schemas.microsoft.com/office/drawing/2014/main" id="{AA726AAA-7B03-4B95-9524-BDEA69CCA1C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170" name="Group 50">
                <a:extLst>
                  <a:ext uri="{FF2B5EF4-FFF2-40B4-BE49-F238E27FC236}">
                    <a16:creationId xmlns:a16="http://schemas.microsoft.com/office/drawing/2014/main" id="{1F17E24F-024D-4EB9-8DD8-21746ECC125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5171" name="Freeform 51">
                  <a:extLst>
                    <a:ext uri="{FF2B5EF4-FFF2-40B4-BE49-F238E27FC236}">
                      <a16:creationId xmlns:a16="http://schemas.microsoft.com/office/drawing/2014/main" id="{C6806133-BC24-46AA-ABFE-DB7A69992963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72" name="Freeform 52">
                  <a:extLst>
                    <a:ext uri="{FF2B5EF4-FFF2-40B4-BE49-F238E27FC236}">
                      <a16:creationId xmlns:a16="http://schemas.microsoft.com/office/drawing/2014/main" id="{2F9E0400-9113-4FFB-ABDA-4B61795C7A1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73" name="Freeform 53">
                  <a:extLst>
                    <a:ext uri="{FF2B5EF4-FFF2-40B4-BE49-F238E27FC236}">
                      <a16:creationId xmlns:a16="http://schemas.microsoft.com/office/drawing/2014/main" id="{3F150579-F09D-4D01-8E72-8342841AD474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74" name="Freeform 54">
                  <a:extLst>
                    <a:ext uri="{FF2B5EF4-FFF2-40B4-BE49-F238E27FC236}">
                      <a16:creationId xmlns:a16="http://schemas.microsoft.com/office/drawing/2014/main" id="{369FD1E8-E852-4CD5-9433-472D3A4EAFC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175" name="Group 55">
                <a:extLst>
                  <a:ext uri="{FF2B5EF4-FFF2-40B4-BE49-F238E27FC236}">
                    <a16:creationId xmlns:a16="http://schemas.microsoft.com/office/drawing/2014/main" id="{E76BCB14-D29D-4000-BE7F-9DEB092ED8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5176" name="Freeform 56">
                  <a:extLst>
                    <a:ext uri="{FF2B5EF4-FFF2-40B4-BE49-F238E27FC236}">
                      <a16:creationId xmlns:a16="http://schemas.microsoft.com/office/drawing/2014/main" id="{F492EDEE-0F65-47DE-B7F1-34377274947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77" name="Freeform 57">
                  <a:extLst>
                    <a:ext uri="{FF2B5EF4-FFF2-40B4-BE49-F238E27FC236}">
                      <a16:creationId xmlns:a16="http://schemas.microsoft.com/office/drawing/2014/main" id="{BB163D78-AC3A-4AAC-B9C9-59E9134E406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78" name="Freeform 58">
                  <a:extLst>
                    <a:ext uri="{FF2B5EF4-FFF2-40B4-BE49-F238E27FC236}">
                      <a16:creationId xmlns:a16="http://schemas.microsoft.com/office/drawing/2014/main" id="{45A0AC56-AEED-4390-B657-15C15FC4F8F9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79" name="Freeform 59">
                  <a:extLst>
                    <a:ext uri="{FF2B5EF4-FFF2-40B4-BE49-F238E27FC236}">
                      <a16:creationId xmlns:a16="http://schemas.microsoft.com/office/drawing/2014/main" id="{A09389EE-29FE-4659-A78F-085B4120F5C9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180" name="Freeform 60">
                <a:extLst>
                  <a:ext uri="{FF2B5EF4-FFF2-40B4-BE49-F238E27FC236}">
                    <a16:creationId xmlns:a16="http://schemas.microsoft.com/office/drawing/2014/main" id="{ED1AD380-B270-43F1-A7F1-565E28D5D56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1" name="Freeform 61">
                <a:extLst>
                  <a:ext uri="{FF2B5EF4-FFF2-40B4-BE49-F238E27FC236}">
                    <a16:creationId xmlns:a16="http://schemas.microsoft.com/office/drawing/2014/main" id="{DCB23071-70DC-4333-AFCD-579DE628B104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2" name="Freeform 62">
                <a:extLst>
                  <a:ext uri="{FF2B5EF4-FFF2-40B4-BE49-F238E27FC236}">
                    <a16:creationId xmlns:a16="http://schemas.microsoft.com/office/drawing/2014/main" id="{71786F12-7BC8-48B4-A6AE-79AD3F81AD5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3" name="Freeform 63">
                <a:extLst>
                  <a:ext uri="{FF2B5EF4-FFF2-40B4-BE49-F238E27FC236}">
                    <a16:creationId xmlns:a16="http://schemas.microsoft.com/office/drawing/2014/main" id="{1A91F6D6-4A69-47FC-8C4D-3C9D512195A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4" name="Freeform 64">
                <a:extLst>
                  <a:ext uri="{FF2B5EF4-FFF2-40B4-BE49-F238E27FC236}">
                    <a16:creationId xmlns:a16="http://schemas.microsoft.com/office/drawing/2014/main" id="{C4E23893-8793-442C-9EF1-B1805262956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5" name="Freeform 65">
                <a:extLst>
                  <a:ext uri="{FF2B5EF4-FFF2-40B4-BE49-F238E27FC236}">
                    <a16:creationId xmlns:a16="http://schemas.microsoft.com/office/drawing/2014/main" id="{E7F28EA6-98BF-4F4C-BE17-2929F561DF98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6" name="Freeform 66">
                <a:extLst>
                  <a:ext uri="{FF2B5EF4-FFF2-40B4-BE49-F238E27FC236}">
                    <a16:creationId xmlns:a16="http://schemas.microsoft.com/office/drawing/2014/main" id="{7F8E483C-B046-4D67-A887-D63E2D57E47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7" name="Freeform 67">
                <a:extLst>
                  <a:ext uri="{FF2B5EF4-FFF2-40B4-BE49-F238E27FC236}">
                    <a16:creationId xmlns:a16="http://schemas.microsoft.com/office/drawing/2014/main" id="{70E207CF-0CAA-4290-9944-1BB412D2FD6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188" name="Group 68">
                <a:extLst>
                  <a:ext uri="{FF2B5EF4-FFF2-40B4-BE49-F238E27FC236}">
                    <a16:creationId xmlns:a16="http://schemas.microsoft.com/office/drawing/2014/main" id="{A07D28B6-DE2A-42E0-9A77-E5718FE32C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5189" name="Freeform 69">
                  <a:extLst>
                    <a:ext uri="{FF2B5EF4-FFF2-40B4-BE49-F238E27FC236}">
                      <a16:creationId xmlns:a16="http://schemas.microsoft.com/office/drawing/2014/main" id="{3BE5C96D-B415-47E6-B7AC-31AC456B0BC4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90" name="Freeform 70">
                  <a:extLst>
                    <a:ext uri="{FF2B5EF4-FFF2-40B4-BE49-F238E27FC236}">
                      <a16:creationId xmlns:a16="http://schemas.microsoft.com/office/drawing/2014/main" id="{98CBC0B1-6BC0-4F59-91A5-E40799ABE74A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91" name="Freeform 71">
                  <a:extLst>
                    <a:ext uri="{FF2B5EF4-FFF2-40B4-BE49-F238E27FC236}">
                      <a16:creationId xmlns:a16="http://schemas.microsoft.com/office/drawing/2014/main" id="{E4FEF917-7BA7-4B79-A10F-2D5BC7E8B19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92" name="Freeform 72">
                  <a:extLst>
                    <a:ext uri="{FF2B5EF4-FFF2-40B4-BE49-F238E27FC236}">
                      <a16:creationId xmlns:a16="http://schemas.microsoft.com/office/drawing/2014/main" id="{21D65042-7CA1-4C34-9BE4-982EE0C7BA7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193" name="Freeform 73">
                <a:extLst>
                  <a:ext uri="{FF2B5EF4-FFF2-40B4-BE49-F238E27FC236}">
                    <a16:creationId xmlns:a16="http://schemas.microsoft.com/office/drawing/2014/main" id="{87A6702A-7EE1-4FD3-AD87-AA2121F45FC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94" name="Freeform 74">
                <a:extLst>
                  <a:ext uri="{FF2B5EF4-FFF2-40B4-BE49-F238E27FC236}">
                    <a16:creationId xmlns:a16="http://schemas.microsoft.com/office/drawing/2014/main" id="{94770DBA-15C0-4467-8F53-F8D437804226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95" name="Freeform 75">
                <a:extLst>
                  <a:ext uri="{FF2B5EF4-FFF2-40B4-BE49-F238E27FC236}">
                    <a16:creationId xmlns:a16="http://schemas.microsoft.com/office/drawing/2014/main" id="{2E6E8CE2-7924-4F2D-BF62-DC26C71D347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96" name="Freeform 76">
                <a:extLst>
                  <a:ext uri="{FF2B5EF4-FFF2-40B4-BE49-F238E27FC236}">
                    <a16:creationId xmlns:a16="http://schemas.microsoft.com/office/drawing/2014/main" id="{C19DD788-5A79-4B54-8756-D5E5B501449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97" name="Freeform 77">
                <a:extLst>
                  <a:ext uri="{FF2B5EF4-FFF2-40B4-BE49-F238E27FC236}">
                    <a16:creationId xmlns:a16="http://schemas.microsoft.com/office/drawing/2014/main" id="{8ED5B430-2931-4CBC-B984-3E62945B019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98" name="Freeform 78">
                <a:extLst>
                  <a:ext uri="{FF2B5EF4-FFF2-40B4-BE49-F238E27FC236}">
                    <a16:creationId xmlns:a16="http://schemas.microsoft.com/office/drawing/2014/main" id="{E5EBB4F8-2DA5-487E-A143-6E37AF63B8A5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99" name="Freeform 79">
                <a:extLst>
                  <a:ext uri="{FF2B5EF4-FFF2-40B4-BE49-F238E27FC236}">
                    <a16:creationId xmlns:a16="http://schemas.microsoft.com/office/drawing/2014/main" id="{076121B3-6C58-446A-B0CB-2ED4CB1CD0E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0" name="Freeform 80">
                <a:extLst>
                  <a:ext uri="{FF2B5EF4-FFF2-40B4-BE49-F238E27FC236}">
                    <a16:creationId xmlns:a16="http://schemas.microsoft.com/office/drawing/2014/main" id="{5F2D66E5-9F7B-4343-9786-61168F068D9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1" name="Freeform 81">
                <a:extLst>
                  <a:ext uri="{FF2B5EF4-FFF2-40B4-BE49-F238E27FC236}">
                    <a16:creationId xmlns:a16="http://schemas.microsoft.com/office/drawing/2014/main" id="{21D767CE-3730-4580-8F47-84B8388B321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2" name="Freeform 82">
                <a:extLst>
                  <a:ext uri="{FF2B5EF4-FFF2-40B4-BE49-F238E27FC236}">
                    <a16:creationId xmlns:a16="http://schemas.microsoft.com/office/drawing/2014/main" id="{73F89BB4-70BB-4D8B-87E5-2E90B165CC92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3" name="Freeform 83">
                <a:extLst>
                  <a:ext uri="{FF2B5EF4-FFF2-40B4-BE49-F238E27FC236}">
                    <a16:creationId xmlns:a16="http://schemas.microsoft.com/office/drawing/2014/main" id="{16397B9F-19DE-4151-9C77-CB34497DA9E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4" name="Freeform 84">
                <a:extLst>
                  <a:ext uri="{FF2B5EF4-FFF2-40B4-BE49-F238E27FC236}">
                    <a16:creationId xmlns:a16="http://schemas.microsoft.com/office/drawing/2014/main" id="{63794314-834E-4C7F-97E4-6395A23A21C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5" name="Freeform 85">
                <a:extLst>
                  <a:ext uri="{FF2B5EF4-FFF2-40B4-BE49-F238E27FC236}">
                    <a16:creationId xmlns:a16="http://schemas.microsoft.com/office/drawing/2014/main" id="{C0308515-FCD3-4D5C-B7F2-AE94435B8A8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6" name="Freeform 86">
                <a:extLst>
                  <a:ext uri="{FF2B5EF4-FFF2-40B4-BE49-F238E27FC236}">
                    <a16:creationId xmlns:a16="http://schemas.microsoft.com/office/drawing/2014/main" id="{32D42CC0-9B43-4F9C-8C53-3A007DBFDDB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7" name="Freeform 87">
                <a:extLst>
                  <a:ext uri="{FF2B5EF4-FFF2-40B4-BE49-F238E27FC236}">
                    <a16:creationId xmlns:a16="http://schemas.microsoft.com/office/drawing/2014/main" id="{E23261D9-C049-4F52-9C8D-043BB9B0B782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8" name="Freeform 88">
                <a:extLst>
                  <a:ext uri="{FF2B5EF4-FFF2-40B4-BE49-F238E27FC236}">
                    <a16:creationId xmlns:a16="http://schemas.microsoft.com/office/drawing/2014/main" id="{AD7CB63C-92C2-4639-9DB9-F69D95D5F10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9" name="Freeform 89">
                <a:extLst>
                  <a:ext uri="{FF2B5EF4-FFF2-40B4-BE49-F238E27FC236}">
                    <a16:creationId xmlns:a16="http://schemas.microsoft.com/office/drawing/2014/main" id="{C597AF71-D9D6-4EDA-997E-617385C14F4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0" name="Freeform 90">
                <a:extLst>
                  <a:ext uri="{FF2B5EF4-FFF2-40B4-BE49-F238E27FC236}">
                    <a16:creationId xmlns:a16="http://schemas.microsoft.com/office/drawing/2014/main" id="{280AF50B-A654-4DC7-82AC-E49FA5E2D63E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1" name="Freeform 91">
                <a:extLst>
                  <a:ext uri="{FF2B5EF4-FFF2-40B4-BE49-F238E27FC236}">
                    <a16:creationId xmlns:a16="http://schemas.microsoft.com/office/drawing/2014/main" id="{6F493493-DBE5-4391-8A62-49334F91974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2" name="Freeform 92">
                <a:extLst>
                  <a:ext uri="{FF2B5EF4-FFF2-40B4-BE49-F238E27FC236}">
                    <a16:creationId xmlns:a16="http://schemas.microsoft.com/office/drawing/2014/main" id="{61BB4C36-58AE-45DD-9BF4-90504051749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3" name="Freeform 93">
                <a:extLst>
                  <a:ext uri="{FF2B5EF4-FFF2-40B4-BE49-F238E27FC236}">
                    <a16:creationId xmlns:a16="http://schemas.microsoft.com/office/drawing/2014/main" id="{91656255-62BE-490C-88EB-11CB92D69B4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4" name="Freeform 94">
                <a:extLst>
                  <a:ext uri="{FF2B5EF4-FFF2-40B4-BE49-F238E27FC236}">
                    <a16:creationId xmlns:a16="http://schemas.microsoft.com/office/drawing/2014/main" id="{0F40393C-5F17-477F-899A-CAEEB0A860B4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5" name="Freeform 95">
                <a:extLst>
                  <a:ext uri="{FF2B5EF4-FFF2-40B4-BE49-F238E27FC236}">
                    <a16:creationId xmlns:a16="http://schemas.microsoft.com/office/drawing/2014/main" id="{2B18A333-3B67-4BFE-BB05-236D37DA6C1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6" name="Freeform 96">
                <a:extLst>
                  <a:ext uri="{FF2B5EF4-FFF2-40B4-BE49-F238E27FC236}">
                    <a16:creationId xmlns:a16="http://schemas.microsoft.com/office/drawing/2014/main" id="{E3D27B27-BF51-4B70-9AC7-7F87D40C670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7" name="Freeform 97">
                <a:extLst>
                  <a:ext uri="{FF2B5EF4-FFF2-40B4-BE49-F238E27FC236}">
                    <a16:creationId xmlns:a16="http://schemas.microsoft.com/office/drawing/2014/main" id="{CF29FF43-4F0A-42A8-A73D-18803935C91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8" name="Freeform 98">
                <a:extLst>
                  <a:ext uri="{FF2B5EF4-FFF2-40B4-BE49-F238E27FC236}">
                    <a16:creationId xmlns:a16="http://schemas.microsoft.com/office/drawing/2014/main" id="{E08CBF0C-D301-49C6-B943-43B480DF73A8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9" name="Freeform 99">
                <a:extLst>
                  <a:ext uri="{FF2B5EF4-FFF2-40B4-BE49-F238E27FC236}">
                    <a16:creationId xmlns:a16="http://schemas.microsoft.com/office/drawing/2014/main" id="{1905415D-C1CB-45B0-AD9C-81A9223EA02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0" name="Freeform 100">
                <a:extLst>
                  <a:ext uri="{FF2B5EF4-FFF2-40B4-BE49-F238E27FC236}">
                    <a16:creationId xmlns:a16="http://schemas.microsoft.com/office/drawing/2014/main" id="{4B11719C-0DDF-469A-B2F5-B2A72AEEEB1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221" name="Group 101">
                <a:extLst>
                  <a:ext uri="{FF2B5EF4-FFF2-40B4-BE49-F238E27FC236}">
                    <a16:creationId xmlns:a16="http://schemas.microsoft.com/office/drawing/2014/main" id="{7DE03D0D-E0D8-4B12-8AF6-73E57F4BC72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5222" name="Freeform 102">
                  <a:extLst>
                    <a:ext uri="{FF2B5EF4-FFF2-40B4-BE49-F238E27FC236}">
                      <a16:creationId xmlns:a16="http://schemas.microsoft.com/office/drawing/2014/main" id="{3B916F3A-D1CA-4A49-876A-09759E02077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23" name="Freeform 103">
                  <a:extLst>
                    <a:ext uri="{FF2B5EF4-FFF2-40B4-BE49-F238E27FC236}">
                      <a16:creationId xmlns:a16="http://schemas.microsoft.com/office/drawing/2014/main" id="{400F66AB-170D-41FA-8E3F-4F1116B224F8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24" name="Freeform 104">
                  <a:extLst>
                    <a:ext uri="{FF2B5EF4-FFF2-40B4-BE49-F238E27FC236}">
                      <a16:creationId xmlns:a16="http://schemas.microsoft.com/office/drawing/2014/main" id="{94A79799-FB68-44D4-88DD-D17D297342FB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25" name="Freeform 105">
                  <a:extLst>
                    <a:ext uri="{FF2B5EF4-FFF2-40B4-BE49-F238E27FC236}">
                      <a16:creationId xmlns:a16="http://schemas.microsoft.com/office/drawing/2014/main" id="{D8443048-BAED-4F72-B124-B7DED6C718D4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226" name="Freeform 106">
                <a:extLst>
                  <a:ext uri="{FF2B5EF4-FFF2-40B4-BE49-F238E27FC236}">
                    <a16:creationId xmlns:a16="http://schemas.microsoft.com/office/drawing/2014/main" id="{089ECA7F-5B95-4BB3-AED2-5AB15485252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7" name="Freeform 107">
                <a:extLst>
                  <a:ext uri="{FF2B5EF4-FFF2-40B4-BE49-F238E27FC236}">
                    <a16:creationId xmlns:a16="http://schemas.microsoft.com/office/drawing/2014/main" id="{B6BAFDCD-730F-4F70-9930-B6EFB27C7FA9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8" name="Freeform 108">
                <a:extLst>
                  <a:ext uri="{FF2B5EF4-FFF2-40B4-BE49-F238E27FC236}">
                    <a16:creationId xmlns:a16="http://schemas.microsoft.com/office/drawing/2014/main" id="{F28D696F-0F18-40B9-8584-0E0F80C0A57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9" name="Freeform 109">
                <a:extLst>
                  <a:ext uri="{FF2B5EF4-FFF2-40B4-BE49-F238E27FC236}">
                    <a16:creationId xmlns:a16="http://schemas.microsoft.com/office/drawing/2014/main" id="{14F862E0-A74D-4C46-B3FF-1121D0DE11F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0" name="Freeform 110">
                <a:extLst>
                  <a:ext uri="{FF2B5EF4-FFF2-40B4-BE49-F238E27FC236}">
                    <a16:creationId xmlns:a16="http://schemas.microsoft.com/office/drawing/2014/main" id="{222CBAEB-AAC1-42B7-B0D7-AEFE619424ED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31" name="Freeform 111">
                <a:extLst>
                  <a:ext uri="{FF2B5EF4-FFF2-40B4-BE49-F238E27FC236}">
                    <a16:creationId xmlns:a16="http://schemas.microsoft.com/office/drawing/2014/main" id="{AD2377E4-1A36-4556-A2B4-5BEC2EC7DCF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232" name="Group 112">
                <a:extLst>
                  <a:ext uri="{FF2B5EF4-FFF2-40B4-BE49-F238E27FC236}">
                    <a16:creationId xmlns:a16="http://schemas.microsoft.com/office/drawing/2014/main" id="{5A8015B8-D625-4E69-BE70-6A1968C8583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5233" name="Freeform 113">
                  <a:extLst>
                    <a:ext uri="{FF2B5EF4-FFF2-40B4-BE49-F238E27FC236}">
                      <a16:creationId xmlns:a16="http://schemas.microsoft.com/office/drawing/2014/main" id="{D6C98E80-5585-4F93-A83F-EEB0359E915F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34" name="Freeform 114">
                  <a:extLst>
                    <a:ext uri="{FF2B5EF4-FFF2-40B4-BE49-F238E27FC236}">
                      <a16:creationId xmlns:a16="http://schemas.microsoft.com/office/drawing/2014/main" id="{2A8A1710-2E32-4954-8CD5-2EE9E05D4D71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35" name="Freeform 115">
                  <a:extLst>
                    <a:ext uri="{FF2B5EF4-FFF2-40B4-BE49-F238E27FC236}">
                      <a16:creationId xmlns:a16="http://schemas.microsoft.com/office/drawing/2014/main" id="{F3A31A15-6542-4BA1-9934-050504B1CC7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36" name="Freeform 116">
                  <a:extLst>
                    <a:ext uri="{FF2B5EF4-FFF2-40B4-BE49-F238E27FC236}">
                      <a16:creationId xmlns:a16="http://schemas.microsoft.com/office/drawing/2014/main" id="{107FC57F-73D6-47A5-BF7F-3DE3EA05229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237" name="Group 117">
                <a:extLst>
                  <a:ext uri="{FF2B5EF4-FFF2-40B4-BE49-F238E27FC236}">
                    <a16:creationId xmlns:a16="http://schemas.microsoft.com/office/drawing/2014/main" id="{A47C7DD3-E375-4BF9-9985-E3D1502B0FE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5238" name="Freeform 118">
                  <a:extLst>
                    <a:ext uri="{FF2B5EF4-FFF2-40B4-BE49-F238E27FC236}">
                      <a16:creationId xmlns:a16="http://schemas.microsoft.com/office/drawing/2014/main" id="{33D1664F-77AA-4F55-8D60-3BD49AD5080D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39" name="Freeform 119">
                  <a:extLst>
                    <a:ext uri="{FF2B5EF4-FFF2-40B4-BE49-F238E27FC236}">
                      <a16:creationId xmlns:a16="http://schemas.microsoft.com/office/drawing/2014/main" id="{BD7C8D2D-FF6A-4767-90DE-B549255441E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40" name="Freeform 120">
                  <a:extLst>
                    <a:ext uri="{FF2B5EF4-FFF2-40B4-BE49-F238E27FC236}">
                      <a16:creationId xmlns:a16="http://schemas.microsoft.com/office/drawing/2014/main" id="{2C2401FC-27A9-4DD2-9802-CB7428A55D29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41" name="Freeform 121">
                  <a:extLst>
                    <a:ext uri="{FF2B5EF4-FFF2-40B4-BE49-F238E27FC236}">
                      <a16:creationId xmlns:a16="http://schemas.microsoft.com/office/drawing/2014/main" id="{D24198B2-B835-48C0-AD5A-BC85A580071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242" name="Group 122">
                <a:extLst>
                  <a:ext uri="{FF2B5EF4-FFF2-40B4-BE49-F238E27FC236}">
                    <a16:creationId xmlns:a16="http://schemas.microsoft.com/office/drawing/2014/main" id="{CCC84206-4927-4F10-9C38-9C7E285643F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5243" name="Freeform 123">
                  <a:extLst>
                    <a:ext uri="{FF2B5EF4-FFF2-40B4-BE49-F238E27FC236}">
                      <a16:creationId xmlns:a16="http://schemas.microsoft.com/office/drawing/2014/main" id="{9BADE5AE-E7AE-4F6D-A829-BDBBFB23ABAB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44" name="Freeform 124">
                  <a:extLst>
                    <a:ext uri="{FF2B5EF4-FFF2-40B4-BE49-F238E27FC236}">
                      <a16:creationId xmlns:a16="http://schemas.microsoft.com/office/drawing/2014/main" id="{0E4D5A7A-4760-4C7B-B0F6-AF88E7F7EF01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45" name="Freeform 125">
                  <a:extLst>
                    <a:ext uri="{FF2B5EF4-FFF2-40B4-BE49-F238E27FC236}">
                      <a16:creationId xmlns:a16="http://schemas.microsoft.com/office/drawing/2014/main" id="{850BFEF4-1AE3-46FA-A0B1-28FFD7B1965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46" name="Freeform 126">
                  <a:extLst>
                    <a:ext uri="{FF2B5EF4-FFF2-40B4-BE49-F238E27FC236}">
                      <a16:creationId xmlns:a16="http://schemas.microsoft.com/office/drawing/2014/main" id="{DDE78F85-E8AE-480C-8161-D2F5596AEE0A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247" name="Group 127">
                <a:extLst>
                  <a:ext uri="{FF2B5EF4-FFF2-40B4-BE49-F238E27FC236}">
                    <a16:creationId xmlns:a16="http://schemas.microsoft.com/office/drawing/2014/main" id="{6618A328-8804-4EC6-B926-52A8AF940E3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5248" name="Freeform 128">
                  <a:extLst>
                    <a:ext uri="{FF2B5EF4-FFF2-40B4-BE49-F238E27FC236}">
                      <a16:creationId xmlns:a16="http://schemas.microsoft.com/office/drawing/2014/main" id="{743DC858-83E0-4837-A13F-5C2AC7E7DD5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49" name="Freeform 129">
                  <a:extLst>
                    <a:ext uri="{FF2B5EF4-FFF2-40B4-BE49-F238E27FC236}">
                      <a16:creationId xmlns:a16="http://schemas.microsoft.com/office/drawing/2014/main" id="{F6055F6E-FDA4-4A0F-8C9B-A4E36C85C1C8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50" name="Freeform 130">
                  <a:extLst>
                    <a:ext uri="{FF2B5EF4-FFF2-40B4-BE49-F238E27FC236}">
                      <a16:creationId xmlns:a16="http://schemas.microsoft.com/office/drawing/2014/main" id="{1A7AF068-16CB-4EAB-9276-735AAE074549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51" name="Freeform 131">
                  <a:extLst>
                    <a:ext uri="{FF2B5EF4-FFF2-40B4-BE49-F238E27FC236}">
                      <a16:creationId xmlns:a16="http://schemas.microsoft.com/office/drawing/2014/main" id="{E0865AE4-8890-4D11-8C68-513DB90DC0ED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252" name="Freeform 132">
                <a:extLst>
                  <a:ext uri="{FF2B5EF4-FFF2-40B4-BE49-F238E27FC236}">
                    <a16:creationId xmlns:a16="http://schemas.microsoft.com/office/drawing/2014/main" id="{A4ECB383-FAA5-41BB-96DA-9557912E703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53" name="Freeform 133">
                <a:extLst>
                  <a:ext uri="{FF2B5EF4-FFF2-40B4-BE49-F238E27FC236}">
                    <a16:creationId xmlns:a16="http://schemas.microsoft.com/office/drawing/2014/main" id="{1CA39FD7-50BC-4D5C-BB3F-28AF978AFBE6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54" name="Freeform 134">
                <a:extLst>
                  <a:ext uri="{FF2B5EF4-FFF2-40B4-BE49-F238E27FC236}">
                    <a16:creationId xmlns:a16="http://schemas.microsoft.com/office/drawing/2014/main" id="{D7B93FC8-8EDF-4064-BC54-099F29E586B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55" name="Freeform 135">
                <a:extLst>
                  <a:ext uri="{FF2B5EF4-FFF2-40B4-BE49-F238E27FC236}">
                    <a16:creationId xmlns:a16="http://schemas.microsoft.com/office/drawing/2014/main" id="{2907AA45-3217-4061-A1D8-41303B587EB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56" name="Freeform 136">
                <a:extLst>
                  <a:ext uri="{FF2B5EF4-FFF2-40B4-BE49-F238E27FC236}">
                    <a16:creationId xmlns:a16="http://schemas.microsoft.com/office/drawing/2014/main" id="{9B342865-3DD1-416D-92CF-C9FF636A42D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57" name="Freeform 137">
                <a:extLst>
                  <a:ext uri="{FF2B5EF4-FFF2-40B4-BE49-F238E27FC236}">
                    <a16:creationId xmlns:a16="http://schemas.microsoft.com/office/drawing/2014/main" id="{74CC43AF-EE89-4E97-B64A-E134C7E55764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58" name="Freeform 138">
                <a:extLst>
                  <a:ext uri="{FF2B5EF4-FFF2-40B4-BE49-F238E27FC236}">
                    <a16:creationId xmlns:a16="http://schemas.microsoft.com/office/drawing/2014/main" id="{551A9176-42EE-474B-93BF-270C926339A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59" name="Freeform 139">
                <a:extLst>
                  <a:ext uri="{FF2B5EF4-FFF2-40B4-BE49-F238E27FC236}">
                    <a16:creationId xmlns:a16="http://schemas.microsoft.com/office/drawing/2014/main" id="{C0C29FA9-FDB6-4871-BED9-55C5BC174BE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60" name="Freeform 140">
                <a:extLst>
                  <a:ext uri="{FF2B5EF4-FFF2-40B4-BE49-F238E27FC236}">
                    <a16:creationId xmlns:a16="http://schemas.microsoft.com/office/drawing/2014/main" id="{B41E75C6-645C-4957-86B2-DDDE59EDF8D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61" name="Freeform 141">
                <a:extLst>
                  <a:ext uri="{FF2B5EF4-FFF2-40B4-BE49-F238E27FC236}">
                    <a16:creationId xmlns:a16="http://schemas.microsoft.com/office/drawing/2014/main" id="{C687953C-8DAF-4A0B-826B-836A17BCECC1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62" name="Freeform 142">
                <a:extLst>
                  <a:ext uri="{FF2B5EF4-FFF2-40B4-BE49-F238E27FC236}">
                    <a16:creationId xmlns:a16="http://schemas.microsoft.com/office/drawing/2014/main" id="{940D777D-3E92-4160-A307-674E72ACE5F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63" name="Freeform 143">
                <a:extLst>
                  <a:ext uri="{FF2B5EF4-FFF2-40B4-BE49-F238E27FC236}">
                    <a16:creationId xmlns:a16="http://schemas.microsoft.com/office/drawing/2014/main" id="{2D61DD49-EDCD-4031-B7AB-A3B08A607FE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64" name="Freeform 144">
                <a:extLst>
                  <a:ext uri="{FF2B5EF4-FFF2-40B4-BE49-F238E27FC236}">
                    <a16:creationId xmlns:a16="http://schemas.microsoft.com/office/drawing/2014/main" id="{95FBCCF3-3408-4007-807C-C09F5E1C9FD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65" name="Freeform 145">
                <a:extLst>
                  <a:ext uri="{FF2B5EF4-FFF2-40B4-BE49-F238E27FC236}">
                    <a16:creationId xmlns:a16="http://schemas.microsoft.com/office/drawing/2014/main" id="{745A4A75-74CF-4751-B562-FFCAC95E4F81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66" name="Freeform 146">
                <a:extLst>
                  <a:ext uri="{FF2B5EF4-FFF2-40B4-BE49-F238E27FC236}">
                    <a16:creationId xmlns:a16="http://schemas.microsoft.com/office/drawing/2014/main" id="{2C1165C0-EE5F-4C16-8B9E-BFD7211ED85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67" name="Freeform 147">
                <a:extLst>
                  <a:ext uri="{FF2B5EF4-FFF2-40B4-BE49-F238E27FC236}">
                    <a16:creationId xmlns:a16="http://schemas.microsoft.com/office/drawing/2014/main" id="{F51939AE-C51A-4294-92D8-00FA97BF6FB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268" name="Group 148">
                <a:extLst>
                  <a:ext uri="{FF2B5EF4-FFF2-40B4-BE49-F238E27FC236}">
                    <a16:creationId xmlns:a16="http://schemas.microsoft.com/office/drawing/2014/main" id="{0910CDB0-577F-425D-9063-9947AAF536D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5269" name="Freeform 149">
                  <a:extLst>
                    <a:ext uri="{FF2B5EF4-FFF2-40B4-BE49-F238E27FC236}">
                      <a16:creationId xmlns:a16="http://schemas.microsoft.com/office/drawing/2014/main" id="{51FEBC41-9E44-4123-9481-60C9DA87DA8B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70" name="Freeform 150">
                  <a:extLst>
                    <a:ext uri="{FF2B5EF4-FFF2-40B4-BE49-F238E27FC236}">
                      <a16:creationId xmlns:a16="http://schemas.microsoft.com/office/drawing/2014/main" id="{353E2D92-45B4-4630-A6BB-41C8EEFAF64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71" name="Freeform 151">
                  <a:extLst>
                    <a:ext uri="{FF2B5EF4-FFF2-40B4-BE49-F238E27FC236}">
                      <a16:creationId xmlns:a16="http://schemas.microsoft.com/office/drawing/2014/main" id="{59E864BF-E57E-4F06-B3EE-6210235246DA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72" name="Freeform 152">
                  <a:extLst>
                    <a:ext uri="{FF2B5EF4-FFF2-40B4-BE49-F238E27FC236}">
                      <a16:creationId xmlns:a16="http://schemas.microsoft.com/office/drawing/2014/main" id="{02123D03-D4BF-408D-A833-DF2BA1B55F79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273" name="Freeform 153">
                <a:extLst>
                  <a:ext uri="{FF2B5EF4-FFF2-40B4-BE49-F238E27FC236}">
                    <a16:creationId xmlns:a16="http://schemas.microsoft.com/office/drawing/2014/main" id="{6F946F40-DCA7-48F4-B068-E656518A2303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74" name="Freeform 154">
                <a:extLst>
                  <a:ext uri="{FF2B5EF4-FFF2-40B4-BE49-F238E27FC236}">
                    <a16:creationId xmlns:a16="http://schemas.microsoft.com/office/drawing/2014/main" id="{6ED03319-B9AE-4406-9A70-E6CD436FB1D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75" name="Freeform 155">
                <a:extLst>
                  <a:ext uri="{FF2B5EF4-FFF2-40B4-BE49-F238E27FC236}">
                    <a16:creationId xmlns:a16="http://schemas.microsoft.com/office/drawing/2014/main" id="{327A11BF-4D86-45BC-84AF-FC809F2AAEC4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76" name="Freeform 156">
                <a:extLst>
                  <a:ext uri="{FF2B5EF4-FFF2-40B4-BE49-F238E27FC236}">
                    <a16:creationId xmlns:a16="http://schemas.microsoft.com/office/drawing/2014/main" id="{534E44E1-CB1D-45E0-928A-00C2B18592A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77" name="Freeform 157">
                <a:extLst>
                  <a:ext uri="{FF2B5EF4-FFF2-40B4-BE49-F238E27FC236}">
                    <a16:creationId xmlns:a16="http://schemas.microsoft.com/office/drawing/2014/main" id="{528EA0BD-95C3-49D1-9ED6-D223C049BD5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78" name="Freeform 158">
                <a:extLst>
                  <a:ext uri="{FF2B5EF4-FFF2-40B4-BE49-F238E27FC236}">
                    <a16:creationId xmlns:a16="http://schemas.microsoft.com/office/drawing/2014/main" id="{18CD22AC-40CF-4782-8E81-B6645847B85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279" name="Group 159">
                <a:extLst>
                  <a:ext uri="{FF2B5EF4-FFF2-40B4-BE49-F238E27FC236}">
                    <a16:creationId xmlns:a16="http://schemas.microsoft.com/office/drawing/2014/main" id="{85F9FC16-986A-4748-83B1-E9AFC101A0C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5280" name="Freeform 160">
                  <a:extLst>
                    <a:ext uri="{FF2B5EF4-FFF2-40B4-BE49-F238E27FC236}">
                      <a16:creationId xmlns:a16="http://schemas.microsoft.com/office/drawing/2014/main" id="{07A551A7-CDC7-44E6-99FB-141F673DDEC9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81" name="Freeform 161">
                  <a:extLst>
                    <a:ext uri="{FF2B5EF4-FFF2-40B4-BE49-F238E27FC236}">
                      <a16:creationId xmlns:a16="http://schemas.microsoft.com/office/drawing/2014/main" id="{55544560-2A95-45DC-BB1D-3626888C0808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82" name="Freeform 162">
                  <a:extLst>
                    <a:ext uri="{FF2B5EF4-FFF2-40B4-BE49-F238E27FC236}">
                      <a16:creationId xmlns:a16="http://schemas.microsoft.com/office/drawing/2014/main" id="{ADF8CD96-717D-4C60-8D92-F06F204CB531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83" name="Freeform 163">
                  <a:extLst>
                    <a:ext uri="{FF2B5EF4-FFF2-40B4-BE49-F238E27FC236}">
                      <a16:creationId xmlns:a16="http://schemas.microsoft.com/office/drawing/2014/main" id="{788746A0-66B4-44F5-83DD-C34B41174B23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284" name="Freeform 164">
                <a:extLst>
                  <a:ext uri="{FF2B5EF4-FFF2-40B4-BE49-F238E27FC236}">
                    <a16:creationId xmlns:a16="http://schemas.microsoft.com/office/drawing/2014/main" id="{517E9C82-1BAC-4D6F-9FE7-1357AD347B7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85" name="Freeform 165">
                <a:extLst>
                  <a:ext uri="{FF2B5EF4-FFF2-40B4-BE49-F238E27FC236}">
                    <a16:creationId xmlns:a16="http://schemas.microsoft.com/office/drawing/2014/main" id="{3AC66404-984F-42BD-AC9A-A868150D6CDD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86" name="Freeform 166">
                <a:extLst>
                  <a:ext uri="{FF2B5EF4-FFF2-40B4-BE49-F238E27FC236}">
                    <a16:creationId xmlns:a16="http://schemas.microsoft.com/office/drawing/2014/main" id="{B236AB73-CCCF-4E84-8161-880C059E637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87" name="Freeform 167">
                <a:extLst>
                  <a:ext uri="{FF2B5EF4-FFF2-40B4-BE49-F238E27FC236}">
                    <a16:creationId xmlns:a16="http://schemas.microsoft.com/office/drawing/2014/main" id="{3607272E-6E9D-44BD-9F03-0A84056FC3B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88" name="Group 168">
              <a:extLst>
                <a:ext uri="{FF2B5EF4-FFF2-40B4-BE49-F238E27FC236}">
                  <a16:creationId xmlns:a16="http://schemas.microsoft.com/office/drawing/2014/main" id="{59C45DCE-4F26-4E86-BE0B-7DF29C7ECC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1200"/>
              <a:ext cx="1145" cy="512"/>
              <a:chOff x="108" y="129"/>
              <a:chExt cx="1145" cy="512"/>
            </a:xfrm>
          </p:grpSpPr>
          <p:sp>
            <p:nvSpPr>
              <p:cNvPr id="5289" name="Freeform 169">
                <a:extLst>
                  <a:ext uri="{FF2B5EF4-FFF2-40B4-BE49-F238E27FC236}">
                    <a16:creationId xmlns:a16="http://schemas.microsoft.com/office/drawing/2014/main" id="{EA135C19-D08F-4E8A-8A29-3912675CB8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>
                  <a:gd name="T0" fmla="*/ 47 w 66"/>
                  <a:gd name="T1" fmla="*/ 0 h 401"/>
                  <a:gd name="T2" fmla="*/ 23 w 66"/>
                  <a:gd name="T3" fmla="*/ 12 h 401"/>
                  <a:gd name="T4" fmla="*/ 8 w 66"/>
                  <a:gd name="T5" fmla="*/ 53 h 401"/>
                  <a:gd name="T6" fmla="*/ 8 w 66"/>
                  <a:gd name="T7" fmla="*/ 80 h 401"/>
                  <a:gd name="T8" fmla="*/ 0 w 66"/>
                  <a:gd name="T9" fmla="*/ 108 h 401"/>
                  <a:gd name="T10" fmla="*/ 9 w 66"/>
                  <a:gd name="T11" fmla="*/ 140 h 401"/>
                  <a:gd name="T12" fmla="*/ 15 w 66"/>
                  <a:gd name="T13" fmla="*/ 179 h 401"/>
                  <a:gd name="T14" fmla="*/ 15 w 66"/>
                  <a:gd name="T15" fmla="*/ 230 h 401"/>
                  <a:gd name="T16" fmla="*/ 9 w 66"/>
                  <a:gd name="T17" fmla="*/ 269 h 401"/>
                  <a:gd name="T18" fmla="*/ 12 w 66"/>
                  <a:gd name="T19" fmla="*/ 293 h 401"/>
                  <a:gd name="T20" fmla="*/ 24 w 66"/>
                  <a:gd name="T21" fmla="*/ 324 h 401"/>
                  <a:gd name="T22" fmla="*/ 41 w 66"/>
                  <a:gd name="T23" fmla="*/ 383 h 401"/>
                  <a:gd name="T24" fmla="*/ 51 w 66"/>
                  <a:gd name="T25" fmla="*/ 401 h 401"/>
                  <a:gd name="T26" fmla="*/ 63 w 66"/>
                  <a:gd name="T27" fmla="*/ 401 h 401"/>
                  <a:gd name="T28" fmla="*/ 66 w 66"/>
                  <a:gd name="T29" fmla="*/ 381 h 401"/>
                  <a:gd name="T30" fmla="*/ 54 w 66"/>
                  <a:gd name="T31" fmla="*/ 347 h 401"/>
                  <a:gd name="T32" fmla="*/ 38 w 66"/>
                  <a:gd name="T33" fmla="*/ 306 h 401"/>
                  <a:gd name="T34" fmla="*/ 32 w 66"/>
                  <a:gd name="T35" fmla="*/ 272 h 401"/>
                  <a:gd name="T36" fmla="*/ 38 w 66"/>
                  <a:gd name="T37" fmla="*/ 240 h 401"/>
                  <a:gd name="T38" fmla="*/ 42 w 66"/>
                  <a:gd name="T39" fmla="*/ 204 h 401"/>
                  <a:gd name="T40" fmla="*/ 39 w 66"/>
                  <a:gd name="T41" fmla="*/ 161 h 401"/>
                  <a:gd name="T42" fmla="*/ 32 w 66"/>
                  <a:gd name="T43" fmla="*/ 125 h 401"/>
                  <a:gd name="T44" fmla="*/ 26 w 66"/>
                  <a:gd name="T45" fmla="*/ 101 h 401"/>
                  <a:gd name="T46" fmla="*/ 32 w 66"/>
                  <a:gd name="T47" fmla="*/ 80 h 401"/>
                  <a:gd name="T48" fmla="*/ 32 w 66"/>
                  <a:gd name="T49" fmla="*/ 59 h 401"/>
                  <a:gd name="T50" fmla="*/ 36 w 66"/>
                  <a:gd name="T51" fmla="*/ 38 h 401"/>
                  <a:gd name="T52" fmla="*/ 48 w 66"/>
                  <a:gd name="T53" fmla="*/ 17 h 401"/>
                  <a:gd name="T54" fmla="*/ 47 w 66"/>
                  <a:gd name="T55" fmla="*/ 0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90" name="Freeform 170">
                <a:extLst>
                  <a:ext uri="{FF2B5EF4-FFF2-40B4-BE49-F238E27FC236}">
                    <a16:creationId xmlns:a16="http://schemas.microsoft.com/office/drawing/2014/main" id="{D09EE50A-49B9-47DD-9976-58F2793C50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>
                  <a:gd name="T0" fmla="*/ 7 w 888"/>
                  <a:gd name="T1" fmla="*/ 24 h 43"/>
                  <a:gd name="T2" fmla="*/ 46 w 888"/>
                  <a:gd name="T3" fmla="*/ 16 h 43"/>
                  <a:gd name="T4" fmla="*/ 91 w 888"/>
                  <a:gd name="T5" fmla="*/ 9 h 43"/>
                  <a:gd name="T6" fmla="*/ 124 w 888"/>
                  <a:gd name="T7" fmla="*/ 7 h 43"/>
                  <a:gd name="T8" fmla="*/ 195 w 888"/>
                  <a:gd name="T9" fmla="*/ 9 h 43"/>
                  <a:gd name="T10" fmla="*/ 259 w 888"/>
                  <a:gd name="T11" fmla="*/ 12 h 43"/>
                  <a:gd name="T12" fmla="*/ 304 w 888"/>
                  <a:gd name="T13" fmla="*/ 12 h 43"/>
                  <a:gd name="T14" fmla="*/ 340 w 888"/>
                  <a:gd name="T15" fmla="*/ 7 h 43"/>
                  <a:gd name="T16" fmla="*/ 355 w 888"/>
                  <a:gd name="T17" fmla="*/ 3 h 43"/>
                  <a:gd name="T18" fmla="*/ 384 w 888"/>
                  <a:gd name="T19" fmla="*/ 4 h 43"/>
                  <a:gd name="T20" fmla="*/ 436 w 888"/>
                  <a:gd name="T21" fmla="*/ 10 h 43"/>
                  <a:gd name="T22" fmla="*/ 475 w 888"/>
                  <a:gd name="T23" fmla="*/ 19 h 43"/>
                  <a:gd name="T24" fmla="*/ 523 w 888"/>
                  <a:gd name="T25" fmla="*/ 22 h 43"/>
                  <a:gd name="T26" fmla="*/ 574 w 888"/>
                  <a:gd name="T27" fmla="*/ 18 h 43"/>
                  <a:gd name="T28" fmla="*/ 621 w 888"/>
                  <a:gd name="T29" fmla="*/ 15 h 43"/>
                  <a:gd name="T30" fmla="*/ 655 w 888"/>
                  <a:gd name="T31" fmla="*/ 18 h 43"/>
                  <a:gd name="T32" fmla="*/ 696 w 888"/>
                  <a:gd name="T33" fmla="*/ 19 h 43"/>
                  <a:gd name="T34" fmla="*/ 729 w 888"/>
                  <a:gd name="T35" fmla="*/ 22 h 43"/>
                  <a:gd name="T36" fmla="*/ 766 w 888"/>
                  <a:gd name="T37" fmla="*/ 15 h 43"/>
                  <a:gd name="T38" fmla="*/ 795 w 888"/>
                  <a:gd name="T39" fmla="*/ 10 h 43"/>
                  <a:gd name="T40" fmla="*/ 820 w 888"/>
                  <a:gd name="T41" fmla="*/ 1 h 43"/>
                  <a:gd name="T42" fmla="*/ 852 w 888"/>
                  <a:gd name="T43" fmla="*/ 0 h 43"/>
                  <a:gd name="T44" fmla="*/ 882 w 888"/>
                  <a:gd name="T45" fmla="*/ 4 h 43"/>
                  <a:gd name="T46" fmla="*/ 888 w 888"/>
                  <a:gd name="T47" fmla="*/ 13 h 43"/>
                  <a:gd name="T48" fmla="*/ 879 w 888"/>
                  <a:gd name="T49" fmla="*/ 21 h 43"/>
                  <a:gd name="T50" fmla="*/ 864 w 888"/>
                  <a:gd name="T51" fmla="*/ 22 h 43"/>
                  <a:gd name="T52" fmla="*/ 847 w 888"/>
                  <a:gd name="T53" fmla="*/ 21 h 43"/>
                  <a:gd name="T54" fmla="*/ 804 w 888"/>
                  <a:gd name="T55" fmla="*/ 28 h 43"/>
                  <a:gd name="T56" fmla="*/ 774 w 888"/>
                  <a:gd name="T57" fmla="*/ 42 h 43"/>
                  <a:gd name="T58" fmla="*/ 759 w 888"/>
                  <a:gd name="T59" fmla="*/ 43 h 43"/>
                  <a:gd name="T60" fmla="*/ 726 w 888"/>
                  <a:gd name="T61" fmla="*/ 40 h 43"/>
                  <a:gd name="T62" fmla="*/ 699 w 888"/>
                  <a:gd name="T63" fmla="*/ 39 h 43"/>
                  <a:gd name="T64" fmla="*/ 619 w 888"/>
                  <a:gd name="T65" fmla="*/ 40 h 43"/>
                  <a:gd name="T66" fmla="*/ 582 w 888"/>
                  <a:gd name="T67" fmla="*/ 43 h 43"/>
                  <a:gd name="T68" fmla="*/ 531 w 888"/>
                  <a:gd name="T69" fmla="*/ 43 h 43"/>
                  <a:gd name="T70" fmla="*/ 492 w 888"/>
                  <a:gd name="T71" fmla="*/ 39 h 43"/>
                  <a:gd name="T72" fmla="*/ 459 w 888"/>
                  <a:gd name="T73" fmla="*/ 36 h 43"/>
                  <a:gd name="T74" fmla="*/ 432 w 888"/>
                  <a:gd name="T75" fmla="*/ 37 h 43"/>
                  <a:gd name="T76" fmla="*/ 417 w 888"/>
                  <a:gd name="T77" fmla="*/ 37 h 43"/>
                  <a:gd name="T78" fmla="*/ 397 w 888"/>
                  <a:gd name="T79" fmla="*/ 33 h 43"/>
                  <a:gd name="T80" fmla="*/ 373 w 888"/>
                  <a:gd name="T81" fmla="*/ 25 h 43"/>
                  <a:gd name="T82" fmla="*/ 361 w 888"/>
                  <a:gd name="T83" fmla="*/ 27 h 43"/>
                  <a:gd name="T84" fmla="*/ 328 w 888"/>
                  <a:gd name="T85" fmla="*/ 31 h 43"/>
                  <a:gd name="T86" fmla="*/ 304 w 888"/>
                  <a:gd name="T87" fmla="*/ 36 h 43"/>
                  <a:gd name="T88" fmla="*/ 285 w 888"/>
                  <a:gd name="T89" fmla="*/ 31 h 43"/>
                  <a:gd name="T90" fmla="*/ 267 w 888"/>
                  <a:gd name="T91" fmla="*/ 31 h 43"/>
                  <a:gd name="T92" fmla="*/ 241 w 888"/>
                  <a:gd name="T93" fmla="*/ 33 h 43"/>
                  <a:gd name="T94" fmla="*/ 205 w 888"/>
                  <a:gd name="T95" fmla="*/ 33 h 43"/>
                  <a:gd name="T96" fmla="*/ 157 w 888"/>
                  <a:gd name="T97" fmla="*/ 28 h 43"/>
                  <a:gd name="T98" fmla="*/ 102 w 888"/>
                  <a:gd name="T99" fmla="*/ 27 h 43"/>
                  <a:gd name="T100" fmla="*/ 51 w 888"/>
                  <a:gd name="T101" fmla="*/ 33 h 43"/>
                  <a:gd name="T102" fmla="*/ 24 w 888"/>
                  <a:gd name="T103" fmla="*/ 42 h 43"/>
                  <a:gd name="T104" fmla="*/ 9 w 888"/>
                  <a:gd name="T105" fmla="*/ 40 h 43"/>
                  <a:gd name="T106" fmla="*/ 0 w 888"/>
                  <a:gd name="T107" fmla="*/ 34 h 43"/>
                  <a:gd name="T108" fmla="*/ 7 w 888"/>
                  <a:gd name="T109" fmla="*/ 24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91" name="Group 171">
              <a:extLst>
                <a:ext uri="{FF2B5EF4-FFF2-40B4-BE49-F238E27FC236}">
                  <a16:creationId xmlns:a16="http://schemas.microsoft.com/office/drawing/2014/main" id="{F9E33A64-0249-47DB-BEB1-462CFA7779C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 flipV="1">
              <a:off x="0" y="4063"/>
              <a:ext cx="5760" cy="257"/>
              <a:chOff x="0" y="0"/>
              <a:chExt cx="5762" cy="305"/>
            </a:xfrm>
          </p:grpSpPr>
          <p:sp>
            <p:nvSpPr>
              <p:cNvPr id="5292" name="Freeform 172">
                <a:extLst>
                  <a:ext uri="{FF2B5EF4-FFF2-40B4-BE49-F238E27FC236}">
                    <a16:creationId xmlns:a16="http://schemas.microsoft.com/office/drawing/2014/main" id="{BFCC1E6D-149E-4184-B72B-799BA2733AC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>
                  <a:gd name="T0" fmla="*/ 5126 w 5126"/>
                  <a:gd name="T1" fmla="*/ 2 h 305"/>
                  <a:gd name="T2" fmla="*/ 5126 w 5126"/>
                  <a:gd name="T3" fmla="*/ 276 h 305"/>
                  <a:gd name="T4" fmla="*/ 5037 w 5126"/>
                  <a:gd name="T5" fmla="*/ 278 h 305"/>
                  <a:gd name="T6" fmla="*/ 4914 w 5126"/>
                  <a:gd name="T7" fmla="*/ 300 h 305"/>
                  <a:gd name="T8" fmla="*/ 4847 w 5126"/>
                  <a:gd name="T9" fmla="*/ 296 h 305"/>
                  <a:gd name="T10" fmla="*/ 4648 w 5126"/>
                  <a:gd name="T11" fmla="*/ 273 h 305"/>
                  <a:gd name="T12" fmla="*/ 4508 w 5126"/>
                  <a:gd name="T13" fmla="*/ 264 h 305"/>
                  <a:gd name="T14" fmla="*/ 4245 w 5126"/>
                  <a:gd name="T15" fmla="*/ 287 h 305"/>
                  <a:gd name="T16" fmla="*/ 3983 w 5126"/>
                  <a:gd name="T17" fmla="*/ 291 h 305"/>
                  <a:gd name="T18" fmla="*/ 3640 w 5126"/>
                  <a:gd name="T19" fmla="*/ 282 h 305"/>
                  <a:gd name="T20" fmla="*/ 3346 w 5126"/>
                  <a:gd name="T21" fmla="*/ 287 h 305"/>
                  <a:gd name="T22" fmla="*/ 3165 w 5126"/>
                  <a:gd name="T23" fmla="*/ 305 h 305"/>
                  <a:gd name="T24" fmla="*/ 2848 w 5126"/>
                  <a:gd name="T25" fmla="*/ 269 h 305"/>
                  <a:gd name="T26" fmla="*/ 2618 w 5126"/>
                  <a:gd name="T27" fmla="*/ 260 h 305"/>
                  <a:gd name="T28" fmla="*/ 2360 w 5126"/>
                  <a:gd name="T29" fmla="*/ 273 h 305"/>
                  <a:gd name="T30" fmla="*/ 2007 w 5126"/>
                  <a:gd name="T31" fmla="*/ 282 h 305"/>
                  <a:gd name="T32" fmla="*/ 1786 w 5126"/>
                  <a:gd name="T33" fmla="*/ 287 h 305"/>
                  <a:gd name="T34" fmla="*/ 1686 w 5126"/>
                  <a:gd name="T35" fmla="*/ 296 h 305"/>
                  <a:gd name="T36" fmla="*/ 1528 w 5126"/>
                  <a:gd name="T37" fmla="*/ 273 h 305"/>
                  <a:gd name="T38" fmla="*/ 1334 w 5126"/>
                  <a:gd name="T39" fmla="*/ 287 h 305"/>
                  <a:gd name="T40" fmla="*/ 1185 w 5126"/>
                  <a:gd name="T41" fmla="*/ 282 h 305"/>
                  <a:gd name="T42" fmla="*/ 1081 w 5126"/>
                  <a:gd name="T43" fmla="*/ 291 h 305"/>
                  <a:gd name="T44" fmla="*/ 968 w 5126"/>
                  <a:gd name="T45" fmla="*/ 282 h 305"/>
                  <a:gd name="T46" fmla="*/ 827 w 5126"/>
                  <a:gd name="T47" fmla="*/ 273 h 305"/>
                  <a:gd name="T48" fmla="*/ 701 w 5126"/>
                  <a:gd name="T49" fmla="*/ 273 h 305"/>
                  <a:gd name="T50" fmla="*/ 583 w 5126"/>
                  <a:gd name="T51" fmla="*/ 291 h 305"/>
                  <a:gd name="T52" fmla="*/ 484 w 5126"/>
                  <a:gd name="T53" fmla="*/ 278 h 305"/>
                  <a:gd name="T54" fmla="*/ 335 w 5126"/>
                  <a:gd name="T55" fmla="*/ 251 h 305"/>
                  <a:gd name="T56" fmla="*/ 172 w 5126"/>
                  <a:gd name="T57" fmla="*/ 260 h 305"/>
                  <a:gd name="T58" fmla="*/ 77 w 5126"/>
                  <a:gd name="T59" fmla="*/ 251 h 305"/>
                  <a:gd name="T60" fmla="*/ 0 w 5126"/>
                  <a:gd name="T61" fmla="*/ 237 h 305"/>
                  <a:gd name="T62" fmla="*/ 0 w 5126"/>
                  <a:gd name="T63" fmla="*/ 0 h 305"/>
                  <a:gd name="T64" fmla="*/ 5126 w 5126"/>
                  <a:gd name="T65" fmla="*/ 2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93" name="Freeform 173">
                <a:extLst>
                  <a:ext uri="{FF2B5EF4-FFF2-40B4-BE49-F238E27FC236}">
                    <a16:creationId xmlns:a16="http://schemas.microsoft.com/office/drawing/2014/main" id="{63472DD0-F2C6-49E7-8319-BE7A1DB8238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>
                  <a:gd name="T0" fmla="*/ 0 w 167"/>
                  <a:gd name="T1" fmla="*/ 74 h 95"/>
                  <a:gd name="T2" fmla="*/ 2 w 167"/>
                  <a:gd name="T3" fmla="*/ 30 h 95"/>
                  <a:gd name="T4" fmla="*/ 23 w 167"/>
                  <a:gd name="T5" fmla="*/ 12 h 95"/>
                  <a:gd name="T6" fmla="*/ 53 w 167"/>
                  <a:gd name="T7" fmla="*/ 2 h 95"/>
                  <a:gd name="T8" fmla="*/ 81 w 167"/>
                  <a:gd name="T9" fmla="*/ 0 h 95"/>
                  <a:gd name="T10" fmla="*/ 123 w 167"/>
                  <a:gd name="T11" fmla="*/ 11 h 95"/>
                  <a:gd name="T12" fmla="*/ 147 w 167"/>
                  <a:gd name="T13" fmla="*/ 30 h 95"/>
                  <a:gd name="T14" fmla="*/ 162 w 167"/>
                  <a:gd name="T15" fmla="*/ 59 h 95"/>
                  <a:gd name="T16" fmla="*/ 165 w 167"/>
                  <a:gd name="T17" fmla="*/ 80 h 95"/>
                  <a:gd name="T18" fmla="*/ 167 w 167"/>
                  <a:gd name="T19" fmla="*/ 92 h 95"/>
                  <a:gd name="T20" fmla="*/ 156 w 167"/>
                  <a:gd name="T21" fmla="*/ 95 h 95"/>
                  <a:gd name="T22" fmla="*/ 77 w 167"/>
                  <a:gd name="T23" fmla="*/ 87 h 95"/>
                  <a:gd name="T24" fmla="*/ 0 w 167"/>
                  <a:gd name="T25" fmla="*/ 74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94" name="Freeform 174">
                <a:extLst>
                  <a:ext uri="{FF2B5EF4-FFF2-40B4-BE49-F238E27FC236}">
                    <a16:creationId xmlns:a16="http://schemas.microsoft.com/office/drawing/2014/main" id="{08244CF4-DCDF-4901-8EFB-2FE234027F28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>
                  <a:gd name="T0" fmla="*/ 0 w 921"/>
                  <a:gd name="T1" fmla="*/ 141 h 141"/>
                  <a:gd name="T2" fmla="*/ 41 w 921"/>
                  <a:gd name="T3" fmla="*/ 88 h 141"/>
                  <a:gd name="T4" fmla="*/ 70 w 921"/>
                  <a:gd name="T5" fmla="*/ 68 h 141"/>
                  <a:gd name="T6" fmla="*/ 135 w 921"/>
                  <a:gd name="T7" fmla="*/ 44 h 141"/>
                  <a:gd name="T8" fmla="*/ 207 w 921"/>
                  <a:gd name="T9" fmla="*/ 33 h 141"/>
                  <a:gd name="T10" fmla="*/ 299 w 921"/>
                  <a:gd name="T11" fmla="*/ 34 h 141"/>
                  <a:gd name="T12" fmla="*/ 397 w 921"/>
                  <a:gd name="T13" fmla="*/ 46 h 141"/>
                  <a:gd name="T14" fmla="*/ 494 w 921"/>
                  <a:gd name="T15" fmla="*/ 60 h 141"/>
                  <a:gd name="T16" fmla="*/ 550 w 921"/>
                  <a:gd name="T17" fmla="*/ 63 h 141"/>
                  <a:gd name="T18" fmla="*/ 613 w 921"/>
                  <a:gd name="T19" fmla="*/ 61 h 141"/>
                  <a:gd name="T20" fmla="*/ 662 w 921"/>
                  <a:gd name="T21" fmla="*/ 51 h 141"/>
                  <a:gd name="T22" fmla="*/ 708 w 921"/>
                  <a:gd name="T23" fmla="*/ 33 h 141"/>
                  <a:gd name="T24" fmla="*/ 753 w 921"/>
                  <a:gd name="T25" fmla="*/ 0 h 141"/>
                  <a:gd name="T26" fmla="*/ 921 w 921"/>
                  <a:gd name="T27" fmla="*/ 1 h 141"/>
                  <a:gd name="T28" fmla="*/ 899 w 921"/>
                  <a:gd name="T29" fmla="*/ 39 h 141"/>
                  <a:gd name="T30" fmla="*/ 874 w 921"/>
                  <a:gd name="T31" fmla="*/ 67 h 141"/>
                  <a:gd name="T32" fmla="*/ 850 w 921"/>
                  <a:gd name="T33" fmla="*/ 81 h 141"/>
                  <a:gd name="T34" fmla="*/ 824 w 921"/>
                  <a:gd name="T35" fmla="*/ 95 h 141"/>
                  <a:gd name="T36" fmla="*/ 789 w 921"/>
                  <a:gd name="T37" fmla="*/ 107 h 141"/>
                  <a:gd name="T38" fmla="*/ 749 w 921"/>
                  <a:gd name="T39" fmla="*/ 114 h 141"/>
                  <a:gd name="T40" fmla="*/ 689 w 921"/>
                  <a:gd name="T41" fmla="*/ 121 h 141"/>
                  <a:gd name="T42" fmla="*/ 631 w 921"/>
                  <a:gd name="T43" fmla="*/ 121 h 141"/>
                  <a:gd name="T44" fmla="*/ 529 w 921"/>
                  <a:gd name="T45" fmla="*/ 114 h 141"/>
                  <a:gd name="T46" fmla="*/ 448 w 921"/>
                  <a:gd name="T47" fmla="*/ 102 h 141"/>
                  <a:gd name="T48" fmla="*/ 377 w 921"/>
                  <a:gd name="T49" fmla="*/ 91 h 141"/>
                  <a:gd name="T50" fmla="*/ 299 w 921"/>
                  <a:gd name="T51" fmla="*/ 87 h 141"/>
                  <a:gd name="T52" fmla="*/ 210 w 921"/>
                  <a:gd name="T53" fmla="*/ 94 h 141"/>
                  <a:gd name="T54" fmla="*/ 152 w 921"/>
                  <a:gd name="T55" fmla="*/ 105 h 141"/>
                  <a:gd name="T56" fmla="*/ 122 w 921"/>
                  <a:gd name="T57" fmla="*/ 107 h 141"/>
                  <a:gd name="T58" fmla="*/ 67 w 921"/>
                  <a:gd name="T59" fmla="*/ 114 h 141"/>
                  <a:gd name="T60" fmla="*/ 24 w 921"/>
                  <a:gd name="T61" fmla="*/ 127 h 141"/>
                  <a:gd name="T62" fmla="*/ 0 w 921"/>
                  <a:gd name="T63" fmla="*/ 141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95" name="Freeform 175">
                <a:extLst>
                  <a:ext uri="{FF2B5EF4-FFF2-40B4-BE49-F238E27FC236}">
                    <a16:creationId xmlns:a16="http://schemas.microsoft.com/office/drawing/2014/main" id="{954190EA-0BEC-4BB2-A1A5-1C70D77C1A58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>
                  <a:gd name="T0" fmla="*/ 6 w 190"/>
                  <a:gd name="T1" fmla="*/ 73 h 90"/>
                  <a:gd name="T2" fmla="*/ 30 w 190"/>
                  <a:gd name="T3" fmla="*/ 52 h 90"/>
                  <a:gd name="T4" fmla="*/ 64 w 190"/>
                  <a:gd name="T5" fmla="*/ 30 h 90"/>
                  <a:gd name="T6" fmla="*/ 103 w 190"/>
                  <a:gd name="T7" fmla="*/ 12 h 90"/>
                  <a:gd name="T8" fmla="*/ 157 w 190"/>
                  <a:gd name="T9" fmla="*/ 0 h 90"/>
                  <a:gd name="T10" fmla="*/ 190 w 190"/>
                  <a:gd name="T11" fmla="*/ 0 h 90"/>
                  <a:gd name="T12" fmla="*/ 163 w 190"/>
                  <a:gd name="T13" fmla="*/ 13 h 90"/>
                  <a:gd name="T14" fmla="*/ 129 w 190"/>
                  <a:gd name="T15" fmla="*/ 33 h 90"/>
                  <a:gd name="T16" fmla="*/ 103 w 190"/>
                  <a:gd name="T17" fmla="*/ 55 h 90"/>
                  <a:gd name="T18" fmla="*/ 93 w 190"/>
                  <a:gd name="T19" fmla="*/ 75 h 90"/>
                  <a:gd name="T20" fmla="*/ 88 w 190"/>
                  <a:gd name="T21" fmla="*/ 90 h 90"/>
                  <a:gd name="T22" fmla="*/ 34 w 190"/>
                  <a:gd name="T23" fmla="*/ 87 h 90"/>
                  <a:gd name="T24" fmla="*/ 0 w 190"/>
                  <a:gd name="T25" fmla="*/ 84 h 90"/>
                  <a:gd name="T26" fmla="*/ 6 w 190"/>
                  <a:gd name="T27" fmla="*/ 7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96" name="Freeform 176">
                <a:extLst>
                  <a:ext uri="{FF2B5EF4-FFF2-40B4-BE49-F238E27FC236}">
                    <a16:creationId xmlns:a16="http://schemas.microsoft.com/office/drawing/2014/main" id="{52305A2C-0C95-4B38-91EF-26C23D5AEB7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595" y="2"/>
                <a:ext cx="214" cy="86"/>
              </a:xfrm>
              <a:custGeom>
                <a:avLst/>
                <a:gdLst>
                  <a:gd name="T0" fmla="*/ 0 w 190"/>
                  <a:gd name="T1" fmla="*/ 0 h 86"/>
                  <a:gd name="T2" fmla="*/ 11 w 190"/>
                  <a:gd name="T3" fmla="*/ 15 h 86"/>
                  <a:gd name="T4" fmla="*/ 45 w 190"/>
                  <a:gd name="T5" fmla="*/ 42 h 86"/>
                  <a:gd name="T6" fmla="*/ 82 w 190"/>
                  <a:gd name="T7" fmla="*/ 60 h 86"/>
                  <a:gd name="T8" fmla="*/ 136 w 190"/>
                  <a:gd name="T9" fmla="*/ 80 h 86"/>
                  <a:gd name="T10" fmla="*/ 190 w 190"/>
                  <a:gd name="T11" fmla="*/ 86 h 86"/>
                  <a:gd name="T12" fmla="*/ 136 w 190"/>
                  <a:gd name="T13" fmla="*/ 63 h 86"/>
                  <a:gd name="T14" fmla="*/ 113 w 190"/>
                  <a:gd name="T15" fmla="*/ 45 h 86"/>
                  <a:gd name="T16" fmla="*/ 93 w 190"/>
                  <a:gd name="T17" fmla="*/ 19 h 86"/>
                  <a:gd name="T18" fmla="*/ 86 w 190"/>
                  <a:gd name="T19" fmla="*/ 0 h 86"/>
                  <a:gd name="T20" fmla="*/ 0 w 190"/>
                  <a:gd name="T21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97" name="Freeform 177">
                <a:extLst>
                  <a:ext uri="{FF2B5EF4-FFF2-40B4-BE49-F238E27FC236}">
                    <a16:creationId xmlns:a16="http://schemas.microsoft.com/office/drawing/2014/main" id="{B9503627-7343-4068-9D0E-F9882B1EDBC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>
                  <a:gd name="T0" fmla="*/ 387 w 387"/>
                  <a:gd name="T1" fmla="*/ 115 h 124"/>
                  <a:gd name="T2" fmla="*/ 372 w 387"/>
                  <a:gd name="T3" fmla="*/ 96 h 124"/>
                  <a:gd name="T4" fmla="*/ 353 w 387"/>
                  <a:gd name="T5" fmla="*/ 82 h 124"/>
                  <a:gd name="T6" fmla="*/ 327 w 387"/>
                  <a:gd name="T7" fmla="*/ 69 h 124"/>
                  <a:gd name="T8" fmla="*/ 297 w 387"/>
                  <a:gd name="T9" fmla="*/ 58 h 124"/>
                  <a:gd name="T10" fmla="*/ 258 w 387"/>
                  <a:gd name="T11" fmla="*/ 49 h 124"/>
                  <a:gd name="T12" fmla="*/ 210 w 387"/>
                  <a:gd name="T13" fmla="*/ 43 h 124"/>
                  <a:gd name="T14" fmla="*/ 155 w 387"/>
                  <a:gd name="T15" fmla="*/ 39 h 124"/>
                  <a:gd name="T16" fmla="*/ 110 w 387"/>
                  <a:gd name="T17" fmla="*/ 34 h 124"/>
                  <a:gd name="T18" fmla="*/ 68 w 387"/>
                  <a:gd name="T19" fmla="*/ 28 h 124"/>
                  <a:gd name="T20" fmla="*/ 35 w 387"/>
                  <a:gd name="T21" fmla="*/ 19 h 124"/>
                  <a:gd name="T22" fmla="*/ 11 w 387"/>
                  <a:gd name="T23" fmla="*/ 9 h 124"/>
                  <a:gd name="T24" fmla="*/ 0 w 387"/>
                  <a:gd name="T25" fmla="*/ 0 h 124"/>
                  <a:gd name="T26" fmla="*/ 15 w 387"/>
                  <a:gd name="T27" fmla="*/ 40 h 124"/>
                  <a:gd name="T28" fmla="*/ 33 w 387"/>
                  <a:gd name="T29" fmla="*/ 57 h 124"/>
                  <a:gd name="T30" fmla="*/ 74 w 387"/>
                  <a:gd name="T31" fmla="*/ 75 h 124"/>
                  <a:gd name="T32" fmla="*/ 120 w 387"/>
                  <a:gd name="T33" fmla="*/ 84 h 124"/>
                  <a:gd name="T34" fmla="*/ 170 w 387"/>
                  <a:gd name="T35" fmla="*/ 94 h 124"/>
                  <a:gd name="T36" fmla="*/ 195 w 387"/>
                  <a:gd name="T37" fmla="*/ 103 h 124"/>
                  <a:gd name="T38" fmla="*/ 209 w 387"/>
                  <a:gd name="T39" fmla="*/ 115 h 124"/>
                  <a:gd name="T40" fmla="*/ 216 w 387"/>
                  <a:gd name="T41" fmla="*/ 124 h 124"/>
                  <a:gd name="T42" fmla="*/ 282 w 387"/>
                  <a:gd name="T43" fmla="*/ 120 h 124"/>
                  <a:gd name="T44" fmla="*/ 356 w 387"/>
                  <a:gd name="T45" fmla="*/ 118 h 124"/>
                  <a:gd name="T46" fmla="*/ 387 w 387"/>
                  <a:gd name="T47" fmla="*/ 115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98" name="Freeform 178">
                <a:extLst>
                  <a:ext uri="{FF2B5EF4-FFF2-40B4-BE49-F238E27FC236}">
                    <a16:creationId xmlns:a16="http://schemas.microsoft.com/office/drawing/2014/main" id="{904A9E89-17FE-4224-907F-34A0AF65710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964" y="2"/>
                <a:ext cx="175" cy="29"/>
              </a:xfrm>
              <a:custGeom>
                <a:avLst/>
                <a:gdLst>
                  <a:gd name="T0" fmla="*/ 0 w 156"/>
                  <a:gd name="T1" fmla="*/ 0 h 29"/>
                  <a:gd name="T2" fmla="*/ 25 w 156"/>
                  <a:gd name="T3" fmla="*/ 21 h 29"/>
                  <a:gd name="T4" fmla="*/ 52 w 156"/>
                  <a:gd name="T5" fmla="*/ 28 h 29"/>
                  <a:gd name="T6" fmla="*/ 90 w 156"/>
                  <a:gd name="T7" fmla="*/ 29 h 29"/>
                  <a:gd name="T8" fmla="*/ 128 w 156"/>
                  <a:gd name="T9" fmla="*/ 21 h 29"/>
                  <a:gd name="T10" fmla="*/ 156 w 156"/>
                  <a:gd name="T11" fmla="*/ 0 h 29"/>
                  <a:gd name="T12" fmla="*/ 0 w 156"/>
                  <a:gd name="T13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99" name="Freeform 179">
                <a:extLst>
                  <a:ext uri="{FF2B5EF4-FFF2-40B4-BE49-F238E27FC236}">
                    <a16:creationId xmlns:a16="http://schemas.microsoft.com/office/drawing/2014/main" id="{463EB891-5F94-414A-B374-DBAB9E0E8D15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>
                  <a:gd name="T0" fmla="*/ 770 w 960"/>
                  <a:gd name="T1" fmla="*/ 0 h 172"/>
                  <a:gd name="T2" fmla="*/ 750 w 960"/>
                  <a:gd name="T3" fmla="*/ 16 h 172"/>
                  <a:gd name="T4" fmla="*/ 712 w 960"/>
                  <a:gd name="T5" fmla="*/ 40 h 172"/>
                  <a:gd name="T6" fmla="*/ 661 w 960"/>
                  <a:gd name="T7" fmla="*/ 59 h 172"/>
                  <a:gd name="T8" fmla="*/ 603 w 960"/>
                  <a:gd name="T9" fmla="*/ 74 h 172"/>
                  <a:gd name="T10" fmla="*/ 545 w 960"/>
                  <a:gd name="T11" fmla="*/ 84 h 172"/>
                  <a:gd name="T12" fmla="*/ 485 w 960"/>
                  <a:gd name="T13" fmla="*/ 91 h 172"/>
                  <a:gd name="T14" fmla="*/ 414 w 960"/>
                  <a:gd name="T15" fmla="*/ 94 h 172"/>
                  <a:gd name="T16" fmla="*/ 341 w 960"/>
                  <a:gd name="T17" fmla="*/ 91 h 172"/>
                  <a:gd name="T18" fmla="*/ 274 w 960"/>
                  <a:gd name="T19" fmla="*/ 83 h 172"/>
                  <a:gd name="T20" fmla="*/ 216 w 960"/>
                  <a:gd name="T21" fmla="*/ 74 h 172"/>
                  <a:gd name="T22" fmla="*/ 168 w 960"/>
                  <a:gd name="T23" fmla="*/ 76 h 172"/>
                  <a:gd name="T24" fmla="*/ 115 w 960"/>
                  <a:gd name="T25" fmla="*/ 79 h 172"/>
                  <a:gd name="T26" fmla="*/ 68 w 960"/>
                  <a:gd name="T27" fmla="*/ 87 h 172"/>
                  <a:gd name="T28" fmla="*/ 24 w 960"/>
                  <a:gd name="T29" fmla="*/ 110 h 172"/>
                  <a:gd name="T30" fmla="*/ 0 w 960"/>
                  <a:gd name="T31" fmla="*/ 135 h 172"/>
                  <a:gd name="T32" fmla="*/ 41 w 960"/>
                  <a:gd name="T33" fmla="*/ 117 h 172"/>
                  <a:gd name="T34" fmla="*/ 84 w 960"/>
                  <a:gd name="T35" fmla="*/ 104 h 172"/>
                  <a:gd name="T36" fmla="*/ 124 w 960"/>
                  <a:gd name="T37" fmla="*/ 100 h 172"/>
                  <a:gd name="T38" fmla="*/ 176 w 960"/>
                  <a:gd name="T39" fmla="*/ 100 h 172"/>
                  <a:gd name="T40" fmla="*/ 226 w 960"/>
                  <a:gd name="T41" fmla="*/ 106 h 172"/>
                  <a:gd name="T42" fmla="*/ 278 w 960"/>
                  <a:gd name="T43" fmla="*/ 121 h 172"/>
                  <a:gd name="T44" fmla="*/ 339 w 960"/>
                  <a:gd name="T45" fmla="*/ 140 h 172"/>
                  <a:gd name="T46" fmla="*/ 396 w 960"/>
                  <a:gd name="T47" fmla="*/ 154 h 172"/>
                  <a:gd name="T48" fmla="*/ 447 w 960"/>
                  <a:gd name="T49" fmla="*/ 161 h 172"/>
                  <a:gd name="T50" fmla="*/ 514 w 960"/>
                  <a:gd name="T51" fmla="*/ 167 h 172"/>
                  <a:gd name="T52" fmla="*/ 597 w 960"/>
                  <a:gd name="T53" fmla="*/ 171 h 172"/>
                  <a:gd name="T54" fmla="*/ 665 w 960"/>
                  <a:gd name="T55" fmla="*/ 172 h 172"/>
                  <a:gd name="T56" fmla="*/ 735 w 960"/>
                  <a:gd name="T57" fmla="*/ 164 h 172"/>
                  <a:gd name="T58" fmla="*/ 783 w 960"/>
                  <a:gd name="T59" fmla="*/ 147 h 172"/>
                  <a:gd name="T60" fmla="*/ 845 w 960"/>
                  <a:gd name="T61" fmla="*/ 118 h 172"/>
                  <a:gd name="T62" fmla="*/ 891 w 960"/>
                  <a:gd name="T63" fmla="*/ 80 h 172"/>
                  <a:gd name="T64" fmla="*/ 928 w 960"/>
                  <a:gd name="T65" fmla="*/ 43 h 172"/>
                  <a:gd name="T66" fmla="*/ 960 w 960"/>
                  <a:gd name="T67" fmla="*/ 2 h 172"/>
                  <a:gd name="T68" fmla="*/ 770 w 960"/>
                  <a:gd name="T69" fmla="*/ 0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00" name="Freeform 180">
                <a:extLst>
                  <a:ext uri="{FF2B5EF4-FFF2-40B4-BE49-F238E27FC236}">
                    <a16:creationId xmlns:a16="http://schemas.microsoft.com/office/drawing/2014/main" id="{21663D6F-7C1F-474A-A4E2-B4EAA383BD4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>
                  <a:gd name="T0" fmla="*/ 0 w 226"/>
                  <a:gd name="T1" fmla="*/ 111 h 111"/>
                  <a:gd name="T2" fmla="*/ 1 w 226"/>
                  <a:gd name="T3" fmla="*/ 86 h 111"/>
                  <a:gd name="T4" fmla="*/ 12 w 226"/>
                  <a:gd name="T5" fmla="*/ 54 h 111"/>
                  <a:gd name="T6" fmla="*/ 28 w 226"/>
                  <a:gd name="T7" fmla="*/ 33 h 111"/>
                  <a:gd name="T8" fmla="*/ 55 w 226"/>
                  <a:gd name="T9" fmla="*/ 12 h 111"/>
                  <a:gd name="T10" fmla="*/ 93 w 226"/>
                  <a:gd name="T11" fmla="*/ 2 h 111"/>
                  <a:gd name="T12" fmla="*/ 121 w 226"/>
                  <a:gd name="T13" fmla="*/ 0 h 111"/>
                  <a:gd name="T14" fmla="*/ 157 w 226"/>
                  <a:gd name="T15" fmla="*/ 6 h 111"/>
                  <a:gd name="T16" fmla="*/ 181 w 226"/>
                  <a:gd name="T17" fmla="*/ 20 h 111"/>
                  <a:gd name="T18" fmla="*/ 202 w 226"/>
                  <a:gd name="T19" fmla="*/ 41 h 111"/>
                  <a:gd name="T20" fmla="*/ 214 w 226"/>
                  <a:gd name="T21" fmla="*/ 66 h 111"/>
                  <a:gd name="T22" fmla="*/ 220 w 226"/>
                  <a:gd name="T23" fmla="*/ 83 h 111"/>
                  <a:gd name="T24" fmla="*/ 226 w 226"/>
                  <a:gd name="T25" fmla="*/ 98 h 111"/>
                  <a:gd name="T26" fmla="*/ 120 w 226"/>
                  <a:gd name="T27" fmla="*/ 102 h 111"/>
                  <a:gd name="T28" fmla="*/ 0 w 226"/>
                  <a:gd name="T29" fmla="*/ 111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01" name="Freeform 181">
                <a:extLst>
                  <a:ext uri="{FF2B5EF4-FFF2-40B4-BE49-F238E27FC236}">
                    <a16:creationId xmlns:a16="http://schemas.microsoft.com/office/drawing/2014/main" id="{C4850E4B-3B77-41B2-AB10-97B80FE3F8C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>
                  <a:gd name="T0" fmla="*/ 86 w 140"/>
                  <a:gd name="T1" fmla="*/ 0 h 45"/>
                  <a:gd name="T2" fmla="*/ 57 w 140"/>
                  <a:gd name="T3" fmla="*/ 19 h 45"/>
                  <a:gd name="T4" fmla="*/ 32 w 140"/>
                  <a:gd name="T5" fmla="*/ 29 h 45"/>
                  <a:gd name="T6" fmla="*/ 0 w 140"/>
                  <a:gd name="T7" fmla="*/ 33 h 45"/>
                  <a:gd name="T8" fmla="*/ 52 w 140"/>
                  <a:gd name="T9" fmla="*/ 45 h 45"/>
                  <a:gd name="T10" fmla="*/ 85 w 140"/>
                  <a:gd name="T11" fmla="*/ 38 h 45"/>
                  <a:gd name="T12" fmla="*/ 140 w 140"/>
                  <a:gd name="T13" fmla="*/ 2 h 45"/>
                  <a:gd name="T14" fmla="*/ 86 w 140"/>
                  <a:gd name="T15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02" name="Freeform 182">
                <a:extLst>
                  <a:ext uri="{FF2B5EF4-FFF2-40B4-BE49-F238E27FC236}">
                    <a16:creationId xmlns:a16="http://schemas.microsoft.com/office/drawing/2014/main" id="{02E0E766-B9B1-4128-888D-D8B9B26B267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680" y="71"/>
                <a:ext cx="729" cy="112"/>
              </a:xfrm>
              <a:custGeom>
                <a:avLst/>
                <a:gdLst>
                  <a:gd name="T0" fmla="*/ 0 w 574"/>
                  <a:gd name="T1" fmla="*/ 15 h 99"/>
                  <a:gd name="T2" fmla="*/ 28 w 574"/>
                  <a:gd name="T3" fmla="*/ 4 h 99"/>
                  <a:gd name="T4" fmla="*/ 66 w 574"/>
                  <a:gd name="T5" fmla="*/ 0 h 99"/>
                  <a:gd name="T6" fmla="*/ 111 w 574"/>
                  <a:gd name="T7" fmla="*/ 0 h 99"/>
                  <a:gd name="T8" fmla="*/ 154 w 574"/>
                  <a:gd name="T9" fmla="*/ 1 h 99"/>
                  <a:gd name="T10" fmla="*/ 207 w 574"/>
                  <a:gd name="T11" fmla="*/ 18 h 99"/>
                  <a:gd name="T12" fmla="*/ 261 w 574"/>
                  <a:gd name="T13" fmla="*/ 43 h 99"/>
                  <a:gd name="T14" fmla="*/ 300 w 574"/>
                  <a:gd name="T15" fmla="*/ 48 h 99"/>
                  <a:gd name="T16" fmla="*/ 351 w 574"/>
                  <a:gd name="T17" fmla="*/ 43 h 99"/>
                  <a:gd name="T18" fmla="*/ 391 w 574"/>
                  <a:gd name="T19" fmla="*/ 31 h 99"/>
                  <a:gd name="T20" fmla="*/ 430 w 574"/>
                  <a:gd name="T21" fmla="*/ 21 h 99"/>
                  <a:gd name="T22" fmla="*/ 474 w 574"/>
                  <a:gd name="T23" fmla="*/ 12 h 99"/>
                  <a:gd name="T24" fmla="*/ 517 w 574"/>
                  <a:gd name="T25" fmla="*/ 13 h 99"/>
                  <a:gd name="T26" fmla="*/ 546 w 574"/>
                  <a:gd name="T27" fmla="*/ 21 h 99"/>
                  <a:gd name="T28" fmla="*/ 574 w 574"/>
                  <a:gd name="T29" fmla="*/ 39 h 99"/>
                  <a:gd name="T30" fmla="*/ 525 w 574"/>
                  <a:gd name="T31" fmla="*/ 36 h 99"/>
                  <a:gd name="T32" fmla="*/ 489 w 574"/>
                  <a:gd name="T33" fmla="*/ 42 h 99"/>
                  <a:gd name="T34" fmla="*/ 450 w 574"/>
                  <a:gd name="T35" fmla="*/ 55 h 99"/>
                  <a:gd name="T36" fmla="*/ 412 w 574"/>
                  <a:gd name="T37" fmla="*/ 73 h 99"/>
                  <a:gd name="T38" fmla="*/ 381 w 574"/>
                  <a:gd name="T39" fmla="*/ 87 h 99"/>
                  <a:gd name="T40" fmla="*/ 340 w 574"/>
                  <a:gd name="T41" fmla="*/ 96 h 99"/>
                  <a:gd name="T42" fmla="*/ 291 w 574"/>
                  <a:gd name="T43" fmla="*/ 99 h 99"/>
                  <a:gd name="T44" fmla="*/ 234 w 574"/>
                  <a:gd name="T45" fmla="*/ 91 h 99"/>
                  <a:gd name="T46" fmla="*/ 178 w 574"/>
                  <a:gd name="T47" fmla="*/ 76 h 99"/>
                  <a:gd name="T48" fmla="*/ 139 w 574"/>
                  <a:gd name="T49" fmla="*/ 57 h 99"/>
                  <a:gd name="T50" fmla="*/ 102 w 574"/>
                  <a:gd name="T51" fmla="*/ 33 h 99"/>
                  <a:gd name="T52" fmla="*/ 66 w 574"/>
                  <a:gd name="T53" fmla="*/ 18 h 99"/>
                  <a:gd name="T54" fmla="*/ 30 w 574"/>
                  <a:gd name="T55" fmla="*/ 13 h 99"/>
                  <a:gd name="T56" fmla="*/ 0 w 574"/>
                  <a:gd name="T57" fmla="*/ 15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03" name="Freeform 183">
                <a:extLst>
                  <a:ext uri="{FF2B5EF4-FFF2-40B4-BE49-F238E27FC236}">
                    <a16:creationId xmlns:a16="http://schemas.microsoft.com/office/drawing/2014/main" id="{0721C037-7329-4B4B-9951-98BAC744BDA5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>
                  <a:gd name="T0" fmla="*/ 0 w 86"/>
                  <a:gd name="T1" fmla="*/ 66 h 68"/>
                  <a:gd name="T2" fmla="*/ 14 w 86"/>
                  <a:gd name="T3" fmla="*/ 39 h 68"/>
                  <a:gd name="T4" fmla="*/ 39 w 86"/>
                  <a:gd name="T5" fmla="*/ 17 h 68"/>
                  <a:gd name="T6" fmla="*/ 62 w 86"/>
                  <a:gd name="T7" fmla="*/ 6 h 68"/>
                  <a:gd name="T8" fmla="*/ 86 w 86"/>
                  <a:gd name="T9" fmla="*/ 0 h 68"/>
                  <a:gd name="T10" fmla="*/ 59 w 86"/>
                  <a:gd name="T11" fmla="*/ 33 h 68"/>
                  <a:gd name="T12" fmla="*/ 50 w 86"/>
                  <a:gd name="T13" fmla="*/ 54 h 68"/>
                  <a:gd name="T14" fmla="*/ 47 w 86"/>
                  <a:gd name="T15" fmla="*/ 68 h 68"/>
                  <a:gd name="T16" fmla="*/ 0 w 86"/>
                  <a:gd name="T17" fmla="*/ 66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04" name="Freeform 184">
                <a:extLst>
                  <a:ext uri="{FF2B5EF4-FFF2-40B4-BE49-F238E27FC236}">
                    <a16:creationId xmlns:a16="http://schemas.microsoft.com/office/drawing/2014/main" id="{A51C6457-484F-4DB9-93A3-B043EB4E9771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4602" y="2"/>
                <a:ext cx="264" cy="117"/>
              </a:xfrm>
              <a:custGeom>
                <a:avLst/>
                <a:gdLst>
                  <a:gd name="T0" fmla="*/ 114 w 234"/>
                  <a:gd name="T1" fmla="*/ 0 h 117"/>
                  <a:gd name="T2" fmla="*/ 96 w 234"/>
                  <a:gd name="T3" fmla="*/ 33 h 117"/>
                  <a:gd name="T4" fmla="*/ 78 w 234"/>
                  <a:gd name="T5" fmla="*/ 63 h 117"/>
                  <a:gd name="T6" fmla="*/ 48 w 234"/>
                  <a:gd name="T7" fmla="*/ 91 h 117"/>
                  <a:gd name="T8" fmla="*/ 0 w 234"/>
                  <a:gd name="T9" fmla="*/ 117 h 117"/>
                  <a:gd name="T10" fmla="*/ 48 w 234"/>
                  <a:gd name="T11" fmla="*/ 115 h 117"/>
                  <a:gd name="T12" fmla="*/ 100 w 234"/>
                  <a:gd name="T13" fmla="*/ 103 h 117"/>
                  <a:gd name="T14" fmla="*/ 151 w 234"/>
                  <a:gd name="T15" fmla="*/ 83 h 117"/>
                  <a:gd name="T16" fmla="*/ 195 w 234"/>
                  <a:gd name="T17" fmla="*/ 50 h 117"/>
                  <a:gd name="T18" fmla="*/ 234 w 234"/>
                  <a:gd name="T19" fmla="*/ 0 h 117"/>
                  <a:gd name="T20" fmla="*/ 114 w 234"/>
                  <a:gd name="T21" fmla="*/ 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05" name="Freeform 185">
                <a:extLst>
                  <a:ext uri="{FF2B5EF4-FFF2-40B4-BE49-F238E27FC236}">
                    <a16:creationId xmlns:a16="http://schemas.microsoft.com/office/drawing/2014/main" id="{EE1F6722-76DE-4A48-8287-749264084D2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>
                  <a:gd name="T0" fmla="*/ 0 w 411"/>
                  <a:gd name="T1" fmla="*/ 102 h 102"/>
                  <a:gd name="T2" fmla="*/ 16 w 411"/>
                  <a:gd name="T3" fmla="*/ 83 h 102"/>
                  <a:gd name="T4" fmla="*/ 42 w 411"/>
                  <a:gd name="T5" fmla="*/ 68 h 102"/>
                  <a:gd name="T6" fmla="*/ 82 w 411"/>
                  <a:gd name="T7" fmla="*/ 50 h 102"/>
                  <a:gd name="T8" fmla="*/ 126 w 411"/>
                  <a:gd name="T9" fmla="*/ 41 h 102"/>
                  <a:gd name="T10" fmla="*/ 195 w 411"/>
                  <a:gd name="T11" fmla="*/ 39 h 102"/>
                  <a:gd name="T12" fmla="*/ 247 w 411"/>
                  <a:gd name="T13" fmla="*/ 38 h 102"/>
                  <a:gd name="T14" fmla="*/ 301 w 411"/>
                  <a:gd name="T15" fmla="*/ 35 h 102"/>
                  <a:gd name="T16" fmla="*/ 340 w 411"/>
                  <a:gd name="T17" fmla="*/ 27 h 102"/>
                  <a:gd name="T18" fmla="*/ 381 w 411"/>
                  <a:gd name="T19" fmla="*/ 12 h 102"/>
                  <a:gd name="T20" fmla="*/ 406 w 411"/>
                  <a:gd name="T21" fmla="*/ 0 h 102"/>
                  <a:gd name="T22" fmla="*/ 411 w 411"/>
                  <a:gd name="T23" fmla="*/ 12 h 102"/>
                  <a:gd name="T24" fmla="*/ 373 w 411"/>
                  <a:gd name="T25" fmla="*/ 36 h 102"/>
                  <a:gd name="T26" fmla="*/ 324 w 411"/>
                  <a:gd name="T27" fmla="*/ 57 h 102"/>
                  <a:gd name="T28" fmla="*/ 261 w 411"/>
                  <a:gd name="T29" fmla="*/ 71 h 102"/>
                  <a:gd name="T30" fmla="*/ 238 w 411"/>
                  <a:gd name="T31" fmla="*/ 83 h 102"/>
                  <a:gd name="T32" fmla="*/ 177 w 411"/>
                  <a:gd name="T33" fmla="*/ 87 h 102"/>
                  <a:gd name="T34" fmla="*/ 76 w 411"/>
                  <a:gd name="T35" fmla="*/ 98 h 102"/>
                  <a:gd name="T36" fmla="*/ 0 w 411"/>
                  <a:gd name="T37" fmla="*/ 10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06" name="Freeform 186">
                <a:extLst>
                  <a:ext uri="{FF2B5EF4-FFF2-40B4-BE49-F238E27FC236}">
                    <a16:creationId xmlns:a16="http://schemas.microsoft.com/office/drawing/2014/main" id="{BCA1C62E-651A-4685-A477-962B853F78C7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074" y="2"/>
                <a:ext cx="203" cy="84"/>
              </a:xfrm>
              <a:custGeom>
                <a:avLst/>
                <a:gdLst>
                  <a:gd name="T0" fmla="*/ 1 w 180"/>
                  <a:gd name="T1" fmla="*/ 23 h 84"/>
                  <a:gd name="T2" fmla="*/ 18 w 180"/>
                  <a:gd name="T3" fmla="*/ 56 h 84"/>
                  <a:gd name="T4" fmla="*/ 52 w 180"/>
                  <a:gd name="T5" fmla="*/ 77 h 84"/>
                  <a:gd name="T6" fmla="*/ 85 w 180"/>
                  <a:gd name="T7" fmla="*/ 84 h 84"/>
                  <a:gd name="T8" fmla="*/ 120 w 180"/>
                  <a:gd name="T9" fmla="*/ 81 h 84"/>
                  <a:gd name="T10" fmla="*/ 151 w 180"/>
                  <a:gd name="T11" fmla="*/ 64 h 84"/>
                  <a:gd name="T12" fmla="*/ 168 w 180"/>
                  <a:gd name="T13" fmla="*/ 39 h 84"/>
                  <a:gd name="T14" fmla="*/ 180 w 180"/>
                  <a:gd name="T15" fmla="*/ 0 h 84"/>
                  <a:gd name="T16" fmla="*/ 0 w 180"/>
                  <a:gd name="T17" fmla="*/ 0 h 84"/>
                  <a:gd name="T18" fmla="*/ 1 w 180"/>
                  <a:gd name="T19" fmla="*/ 23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07" name="Freeform 187">
                <a:extLst>
                  <a:ext uri="{FF2B5EF4-FFF2-40B4-BE49-F238E27FC236}">
                    <a16:creationId xmlns:a16="http://schemas.microsoft.com/office/drawing/2014/main" id="{F3C4E75F-177F-4DE9-87C5-C1BD22CEEDD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>
                  <a:gd name="T0" fmla="*/ 312 w 312"/>
                  <a:gd name="T1" fmla="*/ 0 h 73"/>
                  <a:gd name="T2" fmla="*/ 249 w 312"/>
                  <a:gd name="T3" fmla="*/ 19 h 73"/>
                  <a:gd name="T4" fmla="*/ 192 w 312"/>
                  <a:gd name="T5" fmla="*/ 30 h 73"/>
                  <a:gd name="T6" fmla="*/ 150 w 312"/>
                  <a:gd name="T7" fmla="*/ 33 h 73"/>
                  <a:gd name="T8" fmla="*/ 100 w 312"/>
                  <a:gd name="T9" fmla="*/ 33 h 73"/>
                  <a:gd name="T10" fmla="*/ 34 w 312"/>
                  <a:gd name="T11" fmla="*/ 24 h 73"/>
                  <a:gd name="T12" fmla="*/ 0 w 312"/>
                  <a:gd name="T13" fmla="*/ 15 h 73"/>
                  <a:gd name="T14" fmla="*/ 88 w 312"/>
                  <a:gd name="T15" fmla="*/ 52 h 73"/>
                  <a:gd name="T16" fmla="*/ 130 w 312"/>
                  <a:gd name="T17" fmla="*/ 63 h 73"/>
                  <a:gd name="T18" fmla="*/ 178 w 312"/>
                  <a:gd name="T19" fmla="*/ 70 h 73"/>
                  <a:gd name="T20" fmla="*/ 238 w 312"/>
                  <a:gd name="T21" fmla="*/ 73 h 73"/>
                  <a:gd name="T22" fmla="*/ 274 w 312"/>
                  <a:gd name="T23" fmla="*/ 70 h 73"/>
                  <a:gd name="T24" fmla="*/ 309 w 312"/>
                  <a:gd name="T25" fmla="*/ 67 h 73"/>
                  <a:gd name="T26" fmla="*/ 312 w 312"/>
                  <a:gd name="T27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08" name="Freeform 188">
                <a:extLst>
                  <a:ext uri="{FF2B5EF4-FFF2-40B4-BE49-F238E27FC236}">
                    <a16:creationId xmlns:a16="http://schemas.microsoft.com/office/drawing/2014/main" id="{971C3C71-37C1-4D3E-9523-A1A0B08D4EFB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>
                  <a:gd name="T0" fmla="*/ 0 w 53"/>
                  <a:gd name="T1" fmla="*/ 62 h 62"/>
                  <a:gd name="T2" fmla="*/ 2 w 53"/>
                  <a:gd name="T3" fmla="*/ 44 h 62"/>
                  <a:gd name="T4" fmla="*/ 12 w 53"/>
                  <a:gd name="T5" fmla="*/ 23 h 62"/>
                  <a:gd name="T6" fmla="*/ 27 w 53"/>
                  <a:gd name="T7" fmla="*/ 8 h 62"/>
                  <a:gd name="T8" fmla="*/ 44 w 53"/>
                  <a:gd name="T9" fmla="*/ 0 h 62"/>
                  <a:gd name="T10" fmla="*/ 41 w 53"/>
                  <a:gd name="T11" fmla="*/ 18 h 62"/>
                  <a:gd name="T12" fmla="*/ 44 w 53"/>
                  <a:gd name="T13" fmla="*/ 41 h 62"/>
                  <a:gd name="T14" fmla="*/ 53 w 53"/>
                  <a:gd name="T15" fmla="*/ 53 h 62"/>
                  <a:gd name="T16" fmla="*/ 0 w 53"/>
                  <a:gd name="T17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309" name="Group 189">
              <a:extLst>
                <a:ext uri="{FF2B5EF4-FFF2-40B4-BE49-F238E27FC236}">
                  <a16:creationId xmlns:a16="http://schemas.microsoft.com/office/drawing/2014/main" id="{03C4B7F4-B060-4269-97B6-ED7D537F6351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4368" y="1872"/>
              <a:ext cx="1145" cy="512"/>
              <a:chOff x="204" y="225"/>
              <a:chExt cx="1145" cy="512"/>
            </a:xfrm>
          </p:grpSpPr>
          <p:sp>
            <p:nvSpPr>
              <p:cNvPr id="5310" name="Freeform 190">
                <a:extLst>
                  <a:ext uri="{FF2B5EF4-FFF2-40B4-BE49-F238E27FC236}">
                    <a16:creationId xmlns:a16="http://schemas.microsoft.com/office/drawing/2014/main" id="{86F71880-18E4-49DB-9A60-D5A14260E57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>
                  <a:gd name="T0" fmla="*/ 47 w 66"/>
                  <a:gd name="T1" fmla="*/ 0 h 401"/>
                  <a:gd name="T2" fmla="*/ 23 w 66"/>
                  <a:gd name="T3" fmla="*/ 12 h 401"/>
                  <a:gd name="T4" fmla="*/ 8 w 66"/>
                  <a:gd name="T5" fmla="*/ 53 h 401"/>
                  <a:gd name="T6" fmla="*/ 8 w 66"/>
                  <a:gd name="T7" fmla="*/ 80 h 401"/>
                  <a:gd name="T8" fmla="*/ 0 w 66"/>
                  <a:gd name="T9" fmla="*/ 108 h 401"/>
                  <a:gd name="T10" fmla="*/ 9 w 66"/>
                  <a:gd name="T11" fmla="*/ 140 h 401"/>
                  <a:gd name="T12" fmla="*/ 15 w 66"/>
                  <a:gd name="T13" fmla="*/ 179 h 401"/>
                  <a:gd name="T14" fmla="*/ 15 w 66"/>
                  <a:gd name="T15" fmla="*/ 230 h 401"/>
                  <a:gd name="T16" fmla="*/ 9 w 66"/>
                  <a:gd name="T17" fmla="*/ 269 h 401"/>
                  <a:gd name="T18" fmla="*/ 12 w 66"/>
                  <a:gd name="T19" fmla="*/ 293 h 401"/>
                  <a:gd name="T20" fmla="*/ 24 w 66"/>
                  <a:gd name="T21" fmla="*/ 324 h 401"/>
                  <a:gd name="T22" fmla="*/ 41 w 66"/>
                  <a:gd name="T23" fmla="*/ 383 h 401"/>
                  <a:gd name="T24" fmla="*/ 51 w 66"/>
                  <a:gd name="T25" fmla="*/ 401 h 401"/>
                  <a:gd name="T26" fmla="*/ 63 w 66"/>
                  <a:gd name="T27" fmla="*/ 401 h 401"/>
                  <a:gd name="T28" fmla="*/ 66 w 66"/>
                  <a:gd name="T29" fmla="*/ 381 h 401"/>
                  <a:gd name="T30" fmla="*/ 54 w 66"/>
                  <a:gd name="T31" fmla="*/ 347 h 401"/>
                  <a:gd name="T32" fmla="*/ 38 w 66"/>
                  <a:gd name="T33" fmla="*/ 306 h 401"/>
                  <a:gd name="T34" fmla="*/ 32 w 66"/>
                  <a:gd name="T35" fmla="*/ 272 h 401"/>
                  <a:gd name="T36" fmla="*/ 38 w 66"/>
                  <a:gd name="T37" fmla="*/ 240 h 401"/>
                  <a:gd name="T38" fmla="*/ 42 w 66"/>
                  <a:gd name="T39" fmla="*/ 204 h 401"/>
                  <a:gd name="T40" fmla="*/ 39 w 66"/>
                  <a:gd name="T41" fmla="*/ 161 h 401"/>
                  <a:gd name="T42" fmla="*/ 32 w 66"/>
                  <a:gd name="T43" fmla="*/ 125 h 401"/>
                  <a:gd name="T44" fmla="*/ 26 w 66"/>
                  <a:gd name="T45" fmla="*/ 101 h 401"/>
                  <a:gd name="T46" fmla="*/ 32 w 66"/>
                  <a:gd name="T47" fmla="*/ 80 h 401"/>
                  <a:gd name="T48" fmla="*/ 32 w 66"/>
                  <a:gd name="T49" fmla="*/ 59 h 401"/>
                  <a:gd name="T50" fmla="*/ 36 w 66"/>
                  <a:gd name="T51" fmla="*/ 38 h 401"/>
                  <a:gd name="T52" fmla="*/ 48 w 66"/>
                  <a:gd name="T53" fmla="*/ 17 h 401"/>
                  <a:gd name="T54" fmla="*/ 47 w 66"/>
                  <a:gd name="T55" fmla="*/ 0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11" name="Freeform 191">
                <a:extLst>
                  <a:ext uri="{FF2B5EF4-FFF2-40B4-BE49-F238E27FC236}">
                    <a16:creationId xmlns:a16="http://schemas.microsoft.com/office/drawing/2014/main" id="{03FB503A-1CA2-4EE9-B2E2-1A80CB26DC92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>
                  <a:gd name="T0" fmla="*/ 7 w 888"/>
                  <a:gd name="T1" fmla="*/ 24 h 43"/>
                  <a:gd name="T2" fmla="*/ 46 w 888"/>
                  <a:gd name="T3" fmla="*/ 16 h 43"/>
                  <a:gd name="T4" fmla="*/ 91 w 888"/>
                  <a:gd name="T5" fmla="*/ 9 h 43"/>
                  <a:gd name="T6" fmla="*/ 124 w 888"/>
                  <a:gd name="T7" fmla="*/ 7 h 43"/>
                  <a:gd name="T8" fmla="*/ 195 w 888"/>
                  <a:gd name="T9" fmla="*/ 9 h 43"/>
                  <a:gd name="T10" fmla="*/ 259 w 888"/>
                  <a:gd name="T11" fmla="*/ 12 h 43"/>
                  <a:gd name="T12" fmla="*/ 304 w 888"/>
                  <a:gd name="T13" fmla="*/ 12 h 43"/>
                  <a:gd name="T14" fmla="*/ 340 w 888"/>
                  <a:gd name="T15" fmla="*/ 7 h 43"/>
                  <a:gd name="T16" fmla="*/ 355 w 888"/>
                  <a:gd name="T17" fmla="*/ 3 h 43"/>
                  <a:gd name="T18" fmla="*/ 384 w 888"/>
                  <a:gd name="T19" fmla="*/ 4 h 43"/>
                  <a:gd name="T20" fmla="*/ 436 w 888"/>
                  <a:gd name="T21" fmla="*/ 10 h 43"/>
                  <a:gd name="T22" fmla="*/ 475 w 888"/>
                  <a:gd name="T23" fmla="*/ 19 h 43"/>
                  <a:gd name="T24" fmla="*/ 523 w 888"/>
                  <a:gd name="T25" fmla="*/ 22 h 43"/>
                  <a:gd name="T26" fmla="*/ 574 w 888"/>
                  <a:gd name="T27" fmla="*/ 18 h 43"/>
                  <a:gd name="T28" fmla="*/ 621 w 888"/>
                  <a:gd name="T29" fmla="*/ 15 h 43"/>
                  <a:gd name="T30" fmla="*/ 655 w 888"/>
                  <a:gd name="T31" fmla="*/ 18 h 43"/>
                  <a:gd name="T32" fmla="*/ 696 w 888"/>
                  <a:gd name="T33" fmla="*/ 19 h 43"/>
                  <a:gd name="T34" fmla="*/ 729 w 888"/>
                  <a:gd name="T35" fmla="*/ 22 h 43"/>
                  <a:gd name="T36" fmla="*/ 766 w 888"/>
                  <a:gd name="T37" fmla="*/ 15 h 43"/>
                  <a:gd name="T38" fmla="*/ 795 w 888"/>
                  <a:gd name="T39" fmla="*/ 10 h 43"/>
                  <a:gd name="T40" fmla="*/ 820 w 888"/>
                  <a:gd name="T41" fmla="*/ 1 h 43"/>
                  <a:gd name="T42" fmla="*/ 852 w 888"/>
                  <a:gd name="T43" fmla="*/ 0 h 43"/>
                  <a:gd name="T44" fmla="*/ 882 w 888"/>
                  <a:gd name="T45" fmla="*/ 4 h 43"/>
                  <a:gd name="T46" fmla="*/ 888 w 888"/>
                  <a:gd name="T47" fmla="*/ 13 h 43"/>
                  <a:gd name="T48" fmla="*/ 879 w 888"/>
                  <a:gd name="T49" fmla="*/ 21 h 43"/>
                  <a:gd name="T50" fmla="*/ 864 w 888"/>
                  <a:gd name="T51" fmla="*/ 22 h 43"/>
                  <a:gd name="T52" fmla="*/ 847 w 888"/>
                  <a:gd name="T53" fmla="*/ 21 h 43"/>
                  <a:gd name="T54" fmla="*/ 804 w 888"/>
                  <a:gd name="T55" fmla="*/ 28 h 43"/>
                  <a:gd name="T56" fmla="*/ 774 w 888"/>
                  <a:gd name="T57" fmla="*/ 42 h 43"/>
                  <a:gd name="T58" fmla="*/ 759 w 888"/>
                  <a:gd name="T59" fmla="*/ 43 h 43"/>
                  <a:gd name="T60" fmla="*/ 726 w 888"/>
                  <a:gd name="T61" fmla="*/ 40 h 43"/>
                  <a:gd name="T62" fmla="*/ 699 w 888"/>
                  <a:gd name="T63" fmla="*/ 39 h 43"/>
                  <a:gd name="T64" fmla="*/ 619 w 888"/>
                  <a:gd name="T65" fmla="*/ 40 h 43"/>
                  <a:gd name="T66" fmla="*/ 582 w 888"/>
                  <a:gd name="T67" fmla="*/ 43 h 43"/>
                  <a:gd name="T68" fmla="*/ 531 w 888"/>
                  <a:gd name="T69" fmla="*/ 43 h 43"/>
                  <a:gd name="T70" fmla="*/ 492 w 888"/>
                  <a:gd name="T71" fmla="*/ 39 h 43"/>
                  <a:gd name="T72" fmla="*/ 459 w 888"/>
                  <a:gd name="T73" fmla="*/ 36 h 43"/>
                  <a:gd name="T74" fmla="*/ 432 w 888"/>
                  <a:gd name="T75" fmla="*/ 37 h 43"/>
                  <a:gd name="T76" fmla="*/ 417 w 888"/>
                  <a:gd name="T77" fmla="*/ 37 h 43"/>
                  <a:gd name="T78" fmla="*/ 397 w 888"/>
                  <a:gd name="T79" fmla="*/ 33 h 43"/>
                  <a:gd name="T80" fmla="*/ 373 w 888"/>
                  <a:gd name="T81" fmla="*/ 25 h 43"/>
                  <a:gd name="T82" fmla="*/ 361 w 888"/>
                  <a:gd name="T83" fmla="*/ 27 h 43"/>
                  <a:gd name="T84" fmla="*/ 328 w 888"/>
                  <a:gd name="T85" fmla="*/ 31 h 43"/>
                  <a:gd name="T86" fmla="*/ 304 w 888"/>
                  <a:gd name="T87" fmla="*/ 36 h 43"/>
                  <a:gd name="T88" fmla="*/ 285 w 888"/>
                  <a:gd name="T89" fmla="*/ 31 h 43"/>
                  <a:gd name="T90" fmla="*/ 267 w 888"/>
                  <a:gd name="T91" fmla="*/ 31 h 43"/>
                  <a:gd name="T92" fmla="*/ 241 w 888"/>
                  <a:gd name="T93" fmla="*/ 33 h 43"/>
                  <a:gd name="T94" fmla="*/ 205 w 888"/>
                  <a:gd name="T95" fmla="*/ 33 h 43"/>
                  <a:gd name="T96" fmla="*/ 157 w 888"/>
                  <a:gd name="T97" fmla="*/ 28 h 43"/>
                  <a:gd name="T98" fmla="*/ 102 w 888"/>
                  <a:gd name="T99" fmla="*/ 27 h 43"/>
                  <a:gd name="T100" fmla="*/ 51 w 888"/>
                  <a:gd name="T101" fmla="*/ 33 h 43"/>
                  <a:gd name="T102" fmla="*/ 24 w 888"/>
                  <a:gd name="T103" fmla="*/ 42 h 43"/>
                  <a:gd name="T104" fmla="*/ 9 w 888"/>
                  <a:gd name="T105" fmla="*/ 40 h 43"/>
                  <a:gd name="T106" fmla="*/ 0 w 888"/>
                  <a:gd name="T107" fmla="*/ 34 h 43"/>
                  <a:gd name="T108" fmla="*/ 7 w 888"/>
                  <a:gd name="T109" fmla="*/ 24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312" name="Rectangle 192">
            <a:extLst>
              <a:ext uri="{FF2B5EF4-FFF2-40B4-BE49-F238E27FC236}">
                <a16:creationId xmlns:a16="http://schemas.microsoft.com/office/drawing/2014/main" id="{B97CFCFE-5159-4A5E-82A6-53B3D73A903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313" name="Rectangle 193">
            <a:extLst>
              <a:ext uri="{FF2B5EF4-FFF2-40B4-BE49-F238E27FC236}">
                <a16:creationId xmlns:a16="http://schemas.microsoft.com/office/drawing/2014/main" id="{2D4BFDB1-C7B8-451C-AA12-5D583F44686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314" name="Rectangle 194">
            <a:extLst>
              <a:ext uri="{FF2B5EF4-FFF2-40B4-BE49-F238E27FC236}">
                <a16:creationId xmlns:a16="http://schemas.microsoft.com/office/drawing/2014/main" id="{56AD9B08-9C26-44F4-BFFB-60F3F3DC1F2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315" name="Rectangle 195">
            <a:extLst>
              <a:ext uri="{FF2B5EF4-FFF2-40B4-BE49-F238E27FC236}">
                <a16:creationId xmlns:a16="http://schemas.microsoft.com/office/drawing/2014/main" id="{55FA2337-7AA9-4A3F-BE88-BDEEF1F5461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316" name="Rectangle 196">
            <a:extLst>
              <a:ext uri="{FF2B5EF4-FFF2-40B4-BE49-F238E27FC236}">
                <a16:creationId xmlns:a16="http://schemas.microsoft.com/office/drawing/2014/main" id="{5031AC23-9F27-48DF-B314-79BDB2CDF85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A865E01-0A58-4C4C-BE40-41884CE5FD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473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DFF39-A0C8-4DAD-BFAD-EADD2257C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5C6C12-D8A0-40B5-8DEE-6B7F5C9529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30FBB-3F67-42F1-BA06-607BABFDD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D2EE3-CF29-4CF1-920D-6CEA3438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F1F7C-5FEA-4767-AB84-A33FB2EEC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4FA698-C28E-4C6F-859A-FC8A0CF866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5515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1748F2-8937-452C-A81F-F583B8CE3E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542925"/>
            <a:ext cx="1943100" cy="56530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2EF6B3-5E3B-421B-9632-9DFA56A23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542925"/>
            <a:ext cx="5676900" cy="56530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81DAB-70E1-43DA-A47B-9FB030975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FA2E0-2232-45DA-AD0B-76D091A91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3DEDEE-6B67-4962-8E80-3D3C83325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882E4-B464-4D1E-9116-D2B026601B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462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F7CAB-47F6-4FA1-90CD-1D33C8AF5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84B61-79D8-428D-A911-1AC3F158F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877A6-D18B-40C1-801C-42B3ECD4C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62DCC-CE55-463D-972D-55C967DA6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33255-049E-48B2-91F7-8AF1B1619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9B1D4-F9E3-4A96-93A0-0F68ACC21A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8835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87941-BAAF-4499-86C2-074BE62E9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09467-A2B8-4609-81B0-70E5827DE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51136-9DF3-4FE5-BEB7-C138E4EDA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D30C7-5A0A-4CAB-AFC5-B3E32917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D1377-0161-43FB-8B19-499C2E9AF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9C395C-5BED-4235-A973-B8910F7029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062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C2184-E370-4CBD-8A7F-BCB820FD8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35472-C903-40A2-AAA9-9DF2C27CC7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20812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6EFEAD-EEBE-4391-BEC7-6285633B6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0812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674F19-8B1F-484A-A112-844FA2CD5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D326E5-A463-4A73-8352-85DE928F5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D3B5F1-E52E-474E-B5BB-F98CEA654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BAA106-AD91-47C5-8957-3C65AA1773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665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C41C5-1CD3-4FD1-BA7A-C4232A703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1DF3BE-0461-44A6-AF77-CEC82E247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0C81F7-62F9-415B-86BF-9C88A5B09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377B74-7F03-4F4D-8F8D-F152926C94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5EF9DB-8AB8-426F-A72C-0F466B0303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AFB40D-CD36-49C8-B6D4-A5F854292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B8643D-634E-4341-B2CC-A1D48B0EB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C9F6DD-2661-468E-BD0A-CEE9B0064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5FDC75-79B5-445E-A521-40577924C1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306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01CDC-9CD5-4717-A9A2-029083FB1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ABA41-BB88-4192-B045-188A9D471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815D4C-8228-4D46-B709-F23951FCE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46EF16-6365-4497-87CB-245431B25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8C74E-3B65-4662-8F82-94DECFB000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1171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6FA9F2-7597-4D9F-A5FB-E1068ADF0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C28CBB-EBE0-49C0-A748-DCA5BEC8B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3D68A8-3376-4F7E-B180-560055078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39445D-644C-4537-BC4A-7B94CFEB0D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2592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2DBFB-DB3C-42FF-B9DC-490FD1318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38A66-8B86-4BD8-B0A2-7473148D4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E20449-D2A0-4EBC-8B8B-1AC0DA30D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E9900F-E6F1-4299-822F-7CD4D0D2F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9F1F49-B287-4842-A98E-E8890AB64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3DB031-5C32-4FFA-B9DC-BD8A9C62C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15010-173B-4EBE-8CF1-C809F44590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016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84341-F3E9-450F-B2E3-3759746FF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FDE436-7CBA-4BBB-A06C-B4EA67B063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F96C19-522E-4121-B02B-B966E074D5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5EE9AF-6CE1-4445-81D1-1369405F4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018CF4-B2A9-4584-AB48-95CB8EDB0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8CDC41-0B9E-4F6A-AC69-ACB9A6194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E8639-50BA-4A9C-856E-62D8D1F2A3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793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>
            <a:extLst>
              <a:ext uri="{FF2B5EF4-FFF2-40B4-BE49-F238E27FC236}">
                <a16:creationId xmlns:a16="http://schemas.microsoft.com/office/drawing/2014/main" id="{5FD1527A-19D6-4AA7-BD0F-B1E0525AD388}"/>
              </a:ext>
            </a:extLst>
          </p:cNvPr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4099" name="Group 3">
              <a:extLst>
                <a:ext uri="{FF2B5EF4-FFF2-40B4-BE49-F238E27FC236}">
                  <a16:creationId xmlns:a16="http://schemas.microsoft.com/office/drawing/2014/main" id="{89CD4879-3A64-45AE-ACE0-B2FEA76361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4100" name="Group 4">
                <a:extLst>
                  <a:ext uri="{FF2B5EF4-FFF2-40B4-BE49-F238E27FC236}">
                    <a16:creationId xmlns:a16="http://schemas.microsoft.com/office/drawing/2014/main" id="{9075CC8A-DD5E-48FF-A047-466650FC9B9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4101" name="Freeform 5">
                  <a:extLst>
                    <a:ext uri="{FF2B5EF4-FFF2-40B4-BE49-F238E27FC236}">
                      <a16:creationId xmlns:a16="http://schemas.microsoft.com/office/drawing/2014/main" id="{93D40FB5-BBCD-4A62-8AF3-8F6229D12E19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02" name="Freeform 6">
                  <a:extLst>
                    <a:ext uri="{FF2B5EF4-FFF2-40B4-BE49-F238E27FC236}">
                      <a16:creationId xmlns:a16="http://schemas.microsoft.com/office/drawing/2014/main" id="{87B1AA5D-0FC8-4F7A-8BAF-A9D93B80CEEA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03" name="Freeform 7">
                  <a:extLst>
                    <a:ext uri="{FF2B5EF4-FFF2-40B4-BE49-F238E27FC236}">
                      <a16:creationId xmlns:a16="http://schemas.microsoft.com/office/drawing/2014/main" id="{1A70331E-326F-47EB-BF99-B33C86A1379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04" name="Freeform 8">
                  <a:extLst>
                    <a:ext uri="{FF2B5EF4-FFF2-40B4-BE49-F238E27FC236}">
                      <a16:creationId xmlns:a16="http://schemas.microsoft.com/office/drawing/2014/main" id="{4B52197B-4B92-44BC-8ADA-041EF2622758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05" name="Group 9">
                <a:extLst>
                  <a:ext uri="{FF2B5EF4-FFF2-40B4-BE49-F238E27FC236}">
                    <a16:creationId xmlns:a16="http://schemas.microsoft.com/office/drawing/2014/main" id="{853F9BA9-F96F-48BE-B7F4-899187AAEA2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4106" name="Freeform 10">
                  <a:extLst>
                    <a:ext uri="{FF2B5EF4-FFF2-40B4-BE49-F238E27FC236}">
                      <a16:creationId xmlns:a16="http://schemas.microsoft.com/office/drawing/2014/main" id="{F471A2B3-3A6E-4EBC-8BC1-941CEEF7A24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07" name="Freeform 11">
                  <a:extLst>
                    <a:ext uri="{FF2B5EF4-FFF2-40B4-BE49-F238E27FC236}">
                      <a16:creationId xmlns:a16="http://schemas.microsoft.com/office/drawing/2014/main" id="{C81D6C7B-2F14-4D0D-BA71-3D985030F8D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08" name="Freeform 12">
                  <a:extLst>
                    <a:ext uri="{FF2B5EF4-FFF2-40B4-BE49-F238E27FC236}">
                      <a16:creationId xmlns:a16="http://schemas.microsoft.com/office/drawing/2014/main" id="{B0CE4B1B-BA27-425B-8C8D-D45D6AADA4C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09" name="Freeform 13">
                  <a:extLst>
                    <a:ext uri="{FF2B5EF4-FFF2-40B4-BE49-F238E27FC236}">
                      <a16:creationId xmlns:a16="http://schemas.microsoft.com/office/drawing/2014/main" id="{B402EE68-44F0-45D5-BD37-1374BC535ACF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110" name="Freeform 14">
                <a:extLst>
                  <a:ext uri="{FF2B5EF4-FFF2-40B4-BE49-F238E27FC236}">
                    <a16:creationId xmlns:a16="http://schemas.microsoft.com/office/drawing/2014/main" id="{1B1ECF3B-5348-4F63-9E47-48D8B87D5E9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1" name="Freeform 15">
                <a:extLst>
                  <a:ext uri="{FF2B5EF4-FFF2-40B4-BE49-F238E27FC236}">
                    <a16:creationId xmlns:a16="http://schemas.microsoft.com/office/drawing/2014/main" id="{4D879C86-F263-4393-B53D-2D699039039B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2" name="Freeform 16">
                <a:extLst>
                  <a:ext uri="{FF2B5EF4-FFF2-40B4-BE49-F238E27FC236}">
                    <a16:creationId xmlns:a16="http://schemas.microsoft.com/office/drawing/2014/main" id="{DD51A23E-F5ED-4C54-A0C4-72A4BD72AB2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3" name="Freeform 17">
                <a:extLst>
                  <a:ext uri="{FF2B5EF4-FFF2-40B4-BE49-F238E27FC236}">
                    <a16:creationId xmlns:a16="http://schemas.microsoft.com/office/drawing/2014/main" id="{F095B639-CCBC-47AF-8C39-F29383A999E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114" name="Group 18">
                <a:extLst>
                  <a:ext uri="{FF2B5EF4-FFF2-40B4-BE49-F238E27FC236}">
                    <a16:creationId xmlns:a16="http://schemas.microsoft.com/office/drawing/2014/main" id="{2A4369A3-64D9-4B37-BFE7-127F4DDF03F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4115" name="Freeform 19">
                  <a:extLst>
                    <a:ext uri="{FF2B5EF4-FFF2-40B4-BE49-F238E27FC236}">
                      <a16:creationId xmlns:a16="http://schemas.microsoft.com/office/drawing/2014/main" id="{E42A78FB-457F-4FB9-9103-AC3B5F50895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16" name="Freeform 20">
                  <a:extLst>
                    <a:ext uri="{FF2B5EF4-FFF2-40B4-BE49-F238E27FC236}">
                      <a16:creationId xmlns:a16="http://schemas.microsoft.com/office/drawing/2014/main" id="{C745CF85-F0EA-4A9D-9699-E9DB362A63E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17" name="Freeform 21">
                  <a:extLst>
                    <a:ext uri="{FF2B5EF4-FFF2-40B4-BE49-F238E27FC236}">
                      <a16:creationId xmlns:a16="http://schemas.microsoft.com/office/drawing/2014/main" id="{0BBEDCBB-81FA-40D6-87CB-92782FD99B74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18" name="Freeform 22">
                  <a:extLst>
                    <a:ext uri="{FF2B5EF4-FFF2-40B4-BE49-F238E27FC236}">
                      <a16:creationId xmlns:a16="http://schemas.microsoft.com/office/drawing/2014/main" id="{B23C4728-16B2-41AA-B0CA-F8DA15CE0A5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19" name="Group 23">
                <a:extLst>
                  <a:ext uri="{FF2B5EF4-FFF2-40B4-BE49-F238E27FC236}">
                    <a16:creationId xmlns:a16="http://schemas.microsoft.com/office/drawing/2014/main" id="{03CD3107-B8BE-48BC-86DF-92D77F83483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4120" name="Freeform 24">
                  <a:extLst>
                    <a:ext uri="{FF2B5EF4-FFF2-40B4-BE49-F238E27FC236}">
                      <a16:creationId xmlns:a16="http://schemas.microsoft.com/office/drawing/2014/main" id="{44515B36-B188-4B95-B02A-9AF18CFCBD98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21" name="Freeform 25">
                  <a:extLst>
                    <a:ext uri="{FF2B5EF4-FFF2-40B4-BE49-F238E27FC236}">
                      <a16:creationId xmlns:a16="http://schemas.microsoft.com/office/drawing/2014/main" id="{2B3174DF-700A-4B93-B4E4-56ACA16968C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22" name="Freeform 26">
                  <a:extLst>
                    <a:ext uri="{FF2B5EF4-FFF2-40B4-BE49-F238E27FC236}">
                      <a16:creationId xmlns:a16="http://schemas.microsoft.com/office/drawing/2014/main" id="{40055255-6EF9-49DC-A249-2A997F5BE25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23" name="Freeform 27">
                  <a:extLst>
                    <a:ext uri="{FF2B5EF4-FFF2-40B4-BE49-F238E27FC236}">
                      <a16:creationId xmlns:a16="http://schemas.microsoft.com/office/drawing/2014/main" id="{75FA49D2-C035-4342-A554-024732CCD99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124" name="Freeform 28">
                <a:extLst>
                  <a:ext uri="{FF2B5EF4-FFF2-40B4-BE49-F238E27FC236}">
                    <a16:creationId xmlns:a16="http://schemas.microsoft.com/office/drawing/2014/main" id="{45CE8BF8-91C7-446E-84D4-D4D06AE72E6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5" name="Freeform 29">
                <a:extLst>
                  <a:ext uri="{FF2B5EF4-FFF2-40B4-BE49-F238E27FC236}">
                    <a16:creationId xmlns:a16="http://schemas.microsoft.com/office/drawing/2014/main" id="{0748A829-577A-4C50-9FB1-1CEC16BA5DFC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6" name="Freeform 30">
                <a:extLst>
                  <a:ext uri="{FF2B5EF4-FFF2-40B4-BE49-F238E27FC236}">
                    <a16:creationId xmlns:a16="http://schemas.microsoft.com/office/drawing/2014/main" id="{D516AAB6-E30D-41F5-8187-AD6C9074256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7" name="Freeform 31">
                <a:extLst>
                  <a:ext uri="{FF2B5EF4-FFF2-40B4-BE49-F238E27FC236}">
                    <a16:creationId xmlns:a16="http://schemas.microsoft.com/office/drawing/2014/main" id="{3B8DD023-39BC-4AB2-8BD2-0C1BDCFD248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128" name="Group 32">
                <a:extLst>
                  <a:ext uri="{FF2B5EF4-FFF2-40B4-BE49-F238E27FC236}">
                    <a16:creationId xmlns:a16="http://schemas.microsoft.com/office/drawing/2014/main" id="{606E60CC-C41B-4D4B-871E-6131EA593E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4129" name="Freeform 33">
                  <a:extLst>
                    <a:ext uri="{FF2B5EF4-FFF2-40B4-BE49-F238E27FC236}">
                      <a16:creationId xmlns:a16="http://schemas.microsoft.com/office/drawing/2014/main" id="{D977332D-5CD9-451F-B52B-08EC366D0D2B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0" name="Freeform 34">
                  <a:extLst>
                    <a:ext uri="{FF2B5EF4-FFF2-40B4-BE49-F238E27FC236}">
                      <a16:creationId xmlns:a16="http://schemas.microsoft.com/office/drawing/2014/main" id="{98E8DC2A-F65A-437C-A21A-670B643E3631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1" name="Freeform 35">
                  <a:extLst>
                    <a:ext uri="{FF2B5EF4-FFF2-40B4-BE49-F238E27FC236}">
                      <a16:creationId xmlns:a16="http://schemas.microsoft.com/office/drawing/2014/main" id="{6A74FAE8-0286-42AB-94B5-8830DF324E6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32" name="Freeform 36">
                  <a:extLst>
                    <a:ext uri="{FF2B5EF4-FFF2-40B4-BE49-F238E27FC236}">
                      <a16:creationId xmlns:a16="http://schemas.microsoft.com/office/drawing/2014/main" id="{0C29D245-487E-4104-ABFF-0A13C958542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133" name="Freeform 37">
                <a:extLst>
                  <a:ext uri="{FF2B5EF4-FFF2-40B4-BE49-F238E27FC236}">
                    <a16:creationId xmlns:a16="http://schemas.microsoft.com/office/drawing/2014/main" id="{BC666E4F-FED4-482A-9710-00E0BBF9E6D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4" name="Freeform 38">
                <a:extLst>
                  <a:ext uri="{FF2B5EF4-FFF2-40B4-BE49-F238E27FC236}">
                    <a16:creationId xmlns:a16="http://schemas.microsoft.com/office/drawing/2014/main" id="{EDA4FD22-7454-4EA9-95F9-F7F7A1DE64E9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5" name="Freeform 39">
                <a:extLst>
                  <a:ext uri="{FF2B5EF4-FFF2-40B4-BE49-F238E27FC236}">
                    <a16:creationId xmlns:a16="http://schemas.microsoft.com/office/drawing/2014/main" id="{892C269A-2681-4C43-BB35-24373239715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6" name="Freeform 40">
                <a:extLst>
                  <a:ext uri="{FF2B5EF4-FFF2-40B4-BE49-F238E27FC236}">
                    <a16:creationId xmlns:a16="http://schemas.microsoft.com/office/drawing/2014/main" id="{B4355CC2-FB22-4FC0-AE31-DE20D2C9619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7" name="Freeform 41">
                <a:extLst>
                  <a:ext uri="{FF2B5EF4-FFF2-40B4-BE49-F238E27FC236}">
                    <a16:creationId xmlns:a16="http://schemas.microsoft.com/office/drawing/2014/main" id="{B53E43C0-D861-4637-9B75-90850DB3A71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8" name="Freeform 42">
                <a:extLst>
                  <a:ext uri="{FF2B5EF4-FFF2-40B4-BE49-F238E27FC236}">
                    <a16:creationId xmlns:a16="http://schemas.microsoft.com/office/drawing/2014/main" id="{DBC16DD8-A5FF-4A99-A5A1-FB691EA1A5B3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9" name="Freeform 43">
                <a:extLst>
                  <a:ext uri="{FF2B5EF4-FFF2-40B4-BE49-F238E27FC236}">
                    <a16:creationId xmlns:a16="http://schemas.microsoft.com/office/drawing/2014/main" id="{F20C38C2-C617-4F62-890E-A8249F20383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40" name="Freeform 44">
                <a:extLst>
                  <a:ext uri="{FF2B5EF4-FFF2-40B4-BE49-F238E27FC236}">
                    <a16:creationId xmlns:a16="http://schemas.microsoft.com/office/drawing/2014/main" id="{3B4C3B61-A4A1-4604-9247-20BEEFD3D5F1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141" name="Group 45">
                <a:extLst>
                  <a:ext uri="{FF2B5EF4-FFF2-40B4-BE49-F238E27FC236}">
                    <a16:creationId xmlns:a16="http://schemas.microsoft.com/office/drawing/2014/main" id="{0A7BA425-D3FD-4A2A-A45F-E09503B6980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4142" name="Freeform 46">
                  <a:extLst>
                    <a:ext uri="{FF2B5EF4-FFF2-40B4-BE49-F238E27FC236}">
                      <a16:creationId xmlns:a16="http://schemas.microsoft.com/office/drawing/2014/main" id="{6F43F592-6F79-401A-B10C-BA7A90AB4D14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3" name="Freeform 47">
                  <a:extLst>
                    <a:ext uri="{FF2B5EF4-FFF2-40B4-BE49-F238E27FC236}">
                      <a16:creationId xmlns:a16="http://schemas.microsoft.com/office/drawing/2014/main" id="{D69F2356-2D13-44AE-AC7D-9E8243900EB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4" name="Freeform 48">
                  <a:extLst>
                    <a:ext uri="{FF2B5EF4-FFF2-40B4-BE49-F238E27FC236}">
                      <a16:creationId xmlns:a16="http://schemas.microsoft.com/office/drawing/2014/main" id="{14B49C45-A414-4961-A92B-19CD4DE9509F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5" name="Freeform 49">
                  <a:extLst>
                    <a:ext uri="{FF2B5EF4-FFF2-40B4-BE49-F238E27FC236}">
                      <a16:creationId xmlns:a16="http://schemas.microsoft.com/office/drawing/2014/main" id="{84D9DD0A-CA6C-4461-8A3D-8C8984AA164B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46" name="Group 50">
                <a:extLst>
                  <a:ext uri="{FF2B5EF4-FFF2-40B4-BE49-F238E27FC236}">
                    <a16:creationId xmlns:a16="http://schemas.microsoft.com/office/drawing/2014/main" id="{82AF6D49-B819-4193-A253-DB139CB4804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4147" name="Freeform 51">
                  <a:extLst>
                    <a:ext uri="{FF2B5EF4-FFF2-40B4-BE49-F238E27FC236}">
                      <a16:creationId xmlns:a16="http://schemas.microsoft.com/office/drawing/2014/main" id="{1CEDF209-56B4-4B95-BF24-53F4F9818EC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8" name="Freeform 52">
                  <a:extLst>
                    <a:ext uri="{FF2B5EF4-FFF2-40B4-BE49-F238E27FC236}">
                      <a16:creationId xmlns:a16="http://schemas.microsoft.com/office/drawing/2014/main" id="{6195FEBB-209F-42E7-A9B7-AFB43383E194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9" name="Freeform 53">
                  <a:extLst>
                    <a:ext uri="{FF2B5EF4-FFF2-40B4-BE49-F238E27FC236}">
                      <a16:creationId xmlns:a16="http://schemas.microsoft.com/office/drawing/2014/main" id="{0A56184E-A308-4A80-9628-7790A84789B1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0" name="Freeform 54">
                  <a:extLst>
                    <a:ext uri="{FF2B5EF4-FFF2-40B4-BE49-F238E27FC236}">
                      <a16:creationId xmlns:a16="http://schemas.microsoft.com/office/drawing/2014/main" id="{07D67E32-0136-4D21-941F-B79483A6A63F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51" name="Group 55">
                <a:extLst>
                  <a:ext uri="{FF2B5EF4-FFF2-40B4-BE49-F238E27FC236}">
                    <a16:creationId xmlns:a16="http://schemas.microsoft.com/office/drawing/2014/main" id="{43BC5F8F-6CBC-42B9-965A-960F5D422B9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4152" name="Freeform 56">
                  <a:extLst>
                    <a:ext uri="{FF2B5EF4-FFF2-40B4-BE49-F238E27FC236}">
                      <a16:creationId xmlns:a16="http://schemas.microsoft.com/office/drawing/2014/main" id="{7D8BDFB6-61B7-414A-A445-95F5D128800F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3" name="Freeform 57">
                  <a:extLst>
                    <a:ext uri="{FF2B5EF4-FFF2-40B4-BE49-F238E27FC236}">
                      <a16:creationId xmlns:a16="http://schemas.microsoft.com/office/drawing/2014/main" id="{20472E20-F53B-4991-8396-91C1846D556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4" name="Freeform 58">
                  <a:extLst>
                    <a:ext uri="{FF2B5EF4-FFF2-40B4-BE49-F238E27FC236}">
                      <a16:creationId xmlns:a16="http://schemas.microsoft.com/office/drawing/2014/main" id="{80025DA5-63F4-455B-B448-E71B98933E48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5" name="Freeform 59">
                  <a:extLst>
                    <a:ext uri="{FF2B5EF4-FFF2-40B4-BE49-F238E27FC236}">
                      <a16:creationId xmlns:a16="http://schemas.microsoft.com/office/drawing/2014/main" id="{8072D929-054C-4649-88B3-F4C86884F9B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156" name="Freeform 60">
                <a:extLst>
                  <a:ext uri="{FF2B5EF4-FFF2-40B4-BE49-F238E27FC236}">
                    <a16:creationId xmlns:a16="http://schemas.microsoft.com/office/drawing/2014/main" id="{83AB59F1-D45A-40CD-90EF-0086312A828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57" name="Freeform 61">
                <a:extLst>
                  <a:ext uri="{FF2B5EF4-FFF2-40B4-BE49-F238E27FC236}">
                    <a16:creationId xmlns:a16="http://schemas.microsoft.com/office/drawing/2014/main" id="{51DF3E9A-2D3F-4552-B20E-8538A7564557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58" name="Freeform 62">
                <a:extLst>
                  <a:ext uri="{FF2B5EF4-FFF2-40B4-BE49-F238E27FC236}">
                    <a16:creationId xmlns:a16="http://schemas.microsoft.com/office/drawing/2014/main" id="{DFDAC01C-9433-4F6C-B431-E283665169D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59" name="Freeform 63">
                <a:extLst>
                  <a:ext uri="{FF2B5EF4-FFF2-40B4-BE49-F238E27FC236}">
                    <a16:creationId xmlns:a16="http://schemas.microsoft.com/office/drawing/2014/main" id="{5D32852B-F767-4094-B024-F98CA5BC2BC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0" name="Freeform 64">
                <a:extLst>
                  <a:ext uri="{FF2B5EF4-FFF2-40B4-BE49-F238E27FC236}">
                    <a16:creationId xmlns:a16="http://schemas.microsoft.com/office/drawing/2014/main" id="{E38B75CD-5FBA-429F-A289-B290D5327F7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1" name="Freeform 65">
                <a:extLst>
                  <a:ext uri="{FF2B5EF4-FFF2-40B4-BE49-F238E27FC236}">
                    <a16:creationId xmlns:a16="http://schemas.microsoft.com/office/drawing/2014/main" id="{A21EF3D2-E6C7-47F7-B6B6-3AECF84279F0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2" name="Freeform 66">
                <a:extLst>
                  <a:ext uri="{FF2B5EF4-FFF2-40B4-BE49-F238E27FC236}">
                    <a16:creationId xmlns:a16="http://schemas.microsoft.com/office/drawing/2014/main" id="{53F9019B-36DC-4A7A-B83B-156905E6C58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3" name="Freeform 67">
                <a:extLst>
                  <a:ext uri="{FF2B5EF4-FFF2-40B4-BE49-F238E27FC236}">
                    <a16:creationId xmlns:a16="http://schemas.microsoft.com/office/drawing/2014/main" id="{7E7161ED-A890-4C15-B94E-4A49A0B0E98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164" name="Group 68">
                <a:extLst>
                  <a:ext uri="{FF2B5EF4-FFF2-40B4-BE49-F238E27FC236}">
                    <a16:creationId xmlns:a16="http://schemas.microsoft.com/office/drawing/2014/main" id="{64BC1131-213E-44CA-9DD2-7BA7B1E3594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4165" name="Freeform 69">
                  <a:extLst>
                    <a:ext uri="{FF2B5EF4-FFF2-40B4-BE49-F238E27FC236}">
                      <a16:creationId xmlns:a16="http://schemas.microsoft.com/office/drawing/2014/main" id="{0A169D2F-20DD-41DB-ACC1-DE7C9BCF7BC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66" name="Freeform 70">
                  <a:extLst>
                    <a:ext uri="{FF2B5EF4-FFF2-40B4-BE49-F238E27FC236}">
                      <a16:creationId xmlns:a16="http://schemas.microsoft.com/office/drawing/2014/main" id="{ECCC7CED-EE30-4E35-8ACB-65855926FB5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67" name="Freeform 71">
                  <a:extLst>
                    <a:ext uri="{FF2B5EF4-FFF2-40B4-BE49-F238E27FC236}">
                      <a16:creationId xmlns:a16="http://schemas.microsoft.com/office/drawing/2014/main" id="{7C0D076A-2947-4C8C-8A1B-75CAE44B8C9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68" name="Freeform 72">
                  <a:extLst>
                    <a:ext uri="{FF2B5EF4-FFF2-40B4-BE49-F238E27FC236}">
                      <a16:creationId xmlns:a16="http://schemas.microsoft.com/office/drawing/2014/main" id="{3714D928-3C5F-4DB8-A1DB-F8E2F9BD41F3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169" name="Freeform 73">
                <a:extLst>
                  <a:ext uri="{FF2B5EF4-FFF2-40B4-BE49-F238E27FC236}">
                    <a16:creationId xmlns:a16="http://schemas.microsoft.com/office/drawing/2014/main" id="{D0AD48AA-19B6-4052-A5E1-4AB64071910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0" name="Freeform 74">
                <a:extLst>
                  <a:ext uri="{FF2B5EF4-FFF2-40B4-BE49-F238E27FC236}">
                    <a16:creationId xmlns:a16="http://schemas.microsoft.com/office/drawing/2014/main" id="{27DCB5D1-F71E-4C8C-AEC7-5409F7EC52C7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1" name="Freeform 75">
                <a:extLst>
                  <a:ext uri="{FF2B5EF4-FFF2-40B4-BE49-F238E27FC236}">
                    <a16:creationId xmlns:a16="http://schemas.microsoft.com/office/drawing/2014/main" id="{0B11270A-B098-4DD4-9445-5005A490012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2" name="Freeform 76">
                <a:extLst>
                  <a:ext uri="{FF2B5EF4-FFF2-40B4-BE49-F238E27FC236}">
                    <a16:creationId xmlns:a16="http://schemas.microsoft.com/office/drawing/2014/main" id="{D2B21F45-E9D4-4E48-A337-C40448AFE3A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3" name="Freeform 77">
                <a:extLst>
                  <a:ext uri="{FF2B5EF4-FFF2-40B4-BE49-F238E27FC236}">
                    <a16:creationId xmlns:a16="http://schemas.microsoft.com/office/drawing/2014/main" id="{72F159AC-D334-4D67-8773-1E994B3BC76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4" name="Freeform 78">
                <a:extLst>
                  <a:ext uri="{FF2B5EF4-FFF2-40B4-BE49-F238E27FC236}">
                    <a16:creationId xmlns:a16="http://schemas.microsoft.com/office/drawing/2014/main" id="{1BD1650C-12DA-40E3-9B96-F6205E1B3437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5" name="Freeform 79">
                <a:extLst>
                  <a:ext uri="{FF2B5EF4-FFF2-40B4-BE49-F238E27FC236}">
                    <a16:creationId xmlns:a16="http://schemas.microsoft.com/office/drawing/2014/main" id="{703DFF5E-FB96-455A-B09E-E78254DBE27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6" name="Freeform 80">
                <a:extLst>
                  <a:ext uri="{FF2B5EF4-FFF2-40B4-BE49-F238E27FC236}">
                    <a16:creationId xmlns:a16="http://schemas.microsoft.com/office/drawing/2014/main" id="{AF8CE76C-0B37-4A7C-80CB-8ED6F7B3F7F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7" name="Freeform 81">
                <a:extLst>
                  <a:ext uri="{FF2B5EF4-FFF2-40B4-BE49-F238E27FC236}">
                    <a16:creationId xmlns:a16="http://schemas.microsoft.com/office/drawing/2014/main" id="{F1CB4573-A1A3-4CF6-8A3D-DFCD54AAB65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8" name="Freeform 82">
                <a:extLst>
                  <a:ext uri="{FF2B5EF4-FFF2-40B4-BE49-F238E27FC236}">
                    <a16:creationId xmlns:a16="http://schemas.microsoft.com/office/drawing/2014/main" id="{FCAAE424-8929-4959-8CBD-08BFC62F6780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9" name="Freeform 83">
                <a:extLst>
                  <a:ext uri="{FF2B5EF4-FFF2-40B4-BE49-F238E27FC236}">
                    <a16:creationId xmlns:a16="http://schemas.microsoft.com/office/drawing/2014/main" id="{9DC07FD1-1D81-4AF1-A6B0-34531D823A3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0" name="Freeform 84">
                <a:extLst>
                  <a:ext uri="{FF2B5EF4-FFF2-40B4-BE49-F238E27FC236}">
                    <a16:creationId xmlns:a16="http://schemas.microsoft.com/office/drawing/2014/main" id="{C33AD917-69B3-4041-B895-E0C790D1B2C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1" name="Freeform 85">
                <a:extLst>
                  <a:ext uri="{FF2B5EF4-FFF2-40B4-BE49-F238E27FC236}">
                    <a16:creationId xmlns:a16="http://schemas.microsoft.com/office/drawing/2014/main" id="{ED82C2EE-B0FF-44B8-84F4-7BC587E2031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2" name="Freeform 86">
                <a:extLst>
                  <a:ext uri="{FF2B5EF4-FFF2-40B4-BE49-F238E27FC236}">
                    <a16:creationId xmlns:a16="http://schemas.microsoft.com/office/drawing/2014/main" id="{A20475B6-CFA9-4AE1-B0AF-F3F1831A62D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3" name="Freeform 87">
                <a:extLst>
                  <a:ext uri="{FF2B5EF4-FFF2-40B4-BE49-F238E27FC236}">
                    <a16:creationId xmlns:a16="http://schemas.microsoft.com/office/drawing/2014/main" id="{210680F0-F0FD-466D-8942-12B751C5E006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4" name="Freeform 88">
                <a:extLst>
                  <a:ext uri="{FF2B5EF4-FFF2-40B4-BE49-F238E27FC236}">
                    <a16:creationId xmlns:a16="http://schemas.microsoft.com/office/drawing/2014/main" id="{C7906C60-ADBC-4667-89AB-CEDAE8CCE98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5" name="Freeform 89">
                <a:extLst>
                  <a:ext uri="{FF2B5EF4-FFF2-40B4-BE49-F238E27FC236}">
                    <a16:creationId xmlns:a16="http://schemas.microsoft.com/office/drawing/2014/main" id="{2981E27D-E77D-4511-954F-DD274188198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6" name="Freeform 90">
                <a:extLst>
                  <a:ext uri="{FF2B5EF4-FFF2-40B4-BE49-F238E27FC236}">
                    <a16:creationId xmlns:a16="http://schemas.microsoft.com/office/drawing/2014/main" id="{C7715C57-A34A-425E-9426-E5090F458824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7" name="Freeform 91">
                <a:extLst>
                  <a:ext uri="{FF2B5EF4-FFF2-40B4-BE49-F238E27FC236}">
                    <a16:creationId xmlns:a16="http://schemas.microsoft.com/office/drawing/2014/main" id="{6CA9C35D-07E9-43A0-B0ED-2D56FE8BCC0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8" name="Freeform 92">
                <a:extLst>
                  <a:ext uri="{FF2B5EF4-FFF2-40B4-BE49-F238E27FC236}">
                    <a16:creationId xmlns:a16="http://schemas.microsoft.com/office/drawing/2014/main" id="{FD6B6EA9-06D1-4E03-AF05-916425F5971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9" name="Freeform 93">
                <a:extLst>
                  <a:ext uri="{FF2B5EF4-FFF2-40B4-BE49-F238E27FC236}">
                    <a16:creationId xmlns:a16="http://schemas.microsoft.com/office/drawing/2014/main" id="{55181763-8DAA-42A6-8CBF-7FB31B52027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0" name="Freeform 94">
                <a:extLst>
                  <a:ext uri="{FF2B5EF4-FFF2-40B4-BE49-F238E27FC236}">
                    <a16:creationId xmlns:a16="http://schemas.microsoft.com/office/drawing/2014/main" id="{30021ED2-A1B6-433A-B3BC-E98A58E46ED6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1" name="Freeform 95">
                <a:extLst>
                  <a:ext uri="{FF2B5EF4-FFF2-40B4-BE49-F238E27FC236}">
                    <a16:creationId xmlns:a16="http://schemas.microsoft.com/office/drawing/2014/main" id="{5B5204A0-F644-4DBE-8D3C-F94A1B06873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2" name="Freeform 96">
                <a:extLst>
                  <a:ext uri="{FF2B5EF4-FFF2-40B4-BE49-F238E27FC236}">
                    <a16:creationId xmlns:a16="http://schemas.microsoft.com/office/drawing/2014/main" id="{2A304015-C8FE-493A-A04E-BFA29DD25D6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3" name="Freeform 97">
                <a:extLst>
                  <a:ext uri="{FF2B5EF4-FFF2-40B4-BE49-F238E27FC236}">
                    <a16:creationId xmlns:a16="http://schemas.microsoft.com/office/drawing/2014/main" id="{4A52048E-D9B0-450C-AFE0-07D99AF42AD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4" name="Freeform 98">
                <a:extLst>
                  <a:ext uri="{FF2B5EF4-FFF2-40B4-BE49-F238E27FC236}">
                    <a16:creationId xmlns:a16="http://schemas.microsoft.com/office/drawing/2014/main" id="{3FF60B92-9092-460D-B2EA-2B036B4273D3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5" name="Freeform 99">
                <a:extLst>
                  <a:ext uri="{FF2B5EF4-FFF2-40B4-BE49-F238E27FC236}">
                    <a16:creationId xmlns:a16="http://schemas.microsoft.com/office/drawing/2014/main" id="{BDBD47FE-CEA7-4004-9231-4AA1254F8F3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96" name="Freeform 100">
                <a:extLst>
                  <a:ext uri="{FF2B5EF4-FFF2-40B4-BE49-F238E27FC236}">
                    <a16:creationId xmlns:a16="http://schemas.microsoft.com/office/drawing/2014/main" id="{0898176F-4B01-48E7-935C-8A1ADA05315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197" name="Group 101">
                <a:extLst>
                  <a:ext uri="{FF2B5EF4-FFF2-40B4-BE49-F238E27FC236}">
                    <a16:creationId xmlns:a16="http://schemas.microsoft.com/office/drawing/2014/main" id="{8CC8503B-1D93-4980-9782-D0BF03BE87D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4198" name="Freeform 102">
                  <a:extLst>
                    <a:ext uri="{FF2B5EF4-FFF2-40B4-BE49-F238E27FC236}">
                      <a16:creationId xmlns:a16="http://schemas.microsoft.com/office/drawing/2014/main" id="{5491B62A-9F56-4404-9D50-7145C556351F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99" name="Freeform 103">
                  <a:extLst>
                    <a:ext uri="{FF2B5EF4-FFF2-40B4-BE49-F238E27FC236}">
                      <a16:creationId xmlns:a16="http://schemas.microsoft.com/office/drawing/2014/main" id="{6BB786E1-6300-4FB8-A8C3-E587C0F3C2A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0" name="Freeform 104">
                  <a:extLst>
                    <a:ext uri="{FF2B5EF4-FFF2-40B4-BE49-F238E27FC236}">
                      <a16:creationId xmlns:a16="http://schemas.microsoft.com/office/drawing/2014/main" id="{82E69BB5-2684-4495-AABE-DEA045D8691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01" name="Freeform 105">
                  <a:extLst>
                    <a:ext uri="{FF2B5EF4-FFF2-40B4-BE49-F238E27FC236}">
                      <a16:creationId xmlns:a16="http://schemas.microsoft.com/office/drawing/2014/main" id="{C4107FD7-D249-457B-9293-A8FCED0C90B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202" name="Freeform 106">
                <a:extLst>
                  <a:ext uri="{FF2B5EF4-FFF2-40B4-BE49-F238E27FC236}">
                    <a16:creationId xmlns:a16="http://schemas.microsoft.com/office/drawing/2014/main" id="{12796C87-82DE-498D-BEFE-F937DB8E7BD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3" name="Freeform 107">
                <a:extLst>
                  <a:ext uri="{FF2B5EF4-FFF2-40B4-BE49-F238E27FC236}">
                    <a16:creationId xmlns:a16="http://schemas.microsoft.com/office/drawing/2014/main" id="{C64615B7-3496-4CA0-B896-540F5D866919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4" name="Freeform 108">
                <a:extLst>
                  <a:ext uri="{FF2B5EF4-FFF2-40B4-BE49-F238E27FC236}">
                    <a16:creationId xmlns:a16="http://schemas.microsoft.com/office/drawing/2014/main" id="{572271A7-7986-46D9-8CAB-E498BDE7072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5" name="Freeform 109">
                <a:extLst>
                  <a:ext uri="{FF2B5EF4-FFF2-40B4-BE49-F238E27FC236}">
                    <a16:creationId xmlns:a16="http://schemas.microsoft.com/office/drawing/2014/main" id="{C575327D-1FFA-4B1F-B636-DC48F0F4827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6" name="Freeform 110">
                <a:extLst>
                  <a:ext uri="{FF2B5EF4-FFF2-40B4-BE49-F238E27FC236}">
                    <a16:creationId xmlns:a16="http://schemas.microsoft.com/office/drawing/2014/main" id="{118AA3F0-004C-490D-8890-903F1926432E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7" name="Freeform 111">
                <a:extLst>
                  <a:ext uri="{FF2B5EF4-FFF2-40B4-BE49-F238E27FC236}">
                    <a16:creationId xmlns:a16="http://schemas.microsoft.com/office/drawing/2014/main" id="{D01C9FC5-BB7A-4A8E-8673-A2A255C0CCF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208" name="Group 112">
                <a:extLst>
                  <a:ext uri="{FF2B5EF4-FFF2-40B4-BE49-F238E27FC236}">
                    <a16:creationId xmlns:a16="http://schemas.microsoft.com/office/drawing/2014/main" id="{0B1D2447-05BA-41C8-88EB-1EF888CE660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4209" name="Freeform 113">
                  <a:extLst>
                    <a:ext uri="{FF2B5EF4-FFF2-40B4-BE49-F238E27FC236}">
                      <a16:creationId xmlns:a16="http://schemas.microsoft.com/office/drawing/2014/main" id="{E7E47EF2-04B7-4ADB-85FB-2A682D56C58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10" name="Freeform 114">
                  <a:extLst>
                    <a:ext uri="{FF2B5EF4-FFF2-40B4-BE49-F238E27FC236}">
                      <a16:creationId xmlns:a16="http://schemas.microsoft.com/office/drawing/2014/main" id="{F7675AFA-7B18-4626-B321-5E6FCD01169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11" name="Freeform 115">
                  <a:extLst>
                    <a:ext uri="{FF2B5EF4-FFF2-40B4-BE49-F238E27FC236}">
                      <a16:creationId xmlns:a16="http://schemas.microsoft.com/office/drawing/2014/main" id="{F772C899-BD3B-4325-ADCE-CED882F882CB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12" name="Freeform 116">
                  <a:extLst>
                    <a:ext uri="{FF2B5EF4-FFF2-40B4-BE49-F238E27FC236}">
                      <a16:creationId xmlns:a16="http://schemas.microsoft.com/office/drawing/2014/main" id="{350B784B-D9C4-4459-ACA5-63A1C8DAE93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213" name="Group 117">
                <a:extLst>
                  <a:ext uri="{FF2B5EF4-FFF2-40B4-BE49-F238E27FC236}">
                    <a16:creationId xmlns:a16="http://schemas.microsoft.com/office/drawing/2014/main" id="{59A870C8-D17B-45EF-BE43-E6DA9268042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4214" name="Freeform 118">
                  <a:extLst>
                    <a:ext uri="{FF2B5EF4-FFF2-40B4-BE49-F238E27FC236}">
                      <a16:creationId xmlns:a16="http://schemas.microsoft.com/office/drawing/2014/main" id="{46456C5C-59F7-4341-A230-54EBFB6D5AA8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15" name="Freeform 119">
                  <a:extLst>
                    <a:ext uri="{FF2B5EF4-FFF2-40B4-BE49-F238E27FC236}">
                      <a16:creationId xmlns:a16="http://schemas.microsoft.com/office/drawing/2014/main" id="{462A1109-948B-4A11-95BC-3B0B584FF77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16" name="Freeform 120">
                  <a:extLst>
                    <a:ext uri="{FF2B5EF4-FFF2-40B4-BE49-F238E27FC236}">
                      <a16:creationId xmlns:a16="http://schemas.microsoft.com/office/drawing/2014/main" id="{392E205D-E501-41D5-AD05-C336C739F15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17" name="Freeform 121">
                  <a:extLst>
                    <a:ext uri="{FF2B5EF4-FFF2-40B4-BE49-F238E27FC236}">
                      <a16:creationId xmlns:a16="http://schemas.microsoft.com/office/drawing/2014/main" id="{E8A26551-752E-4F19-AEC9-FF3195FF1251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218" name="Group 122">
                <a:extLst>
                  <a:ext uri="{FF2B5EF4-FFF2-40B4-BE49-F238E27FC236}">
                    <a16:creationId xmlns:a16="http://schemas.microsoft.com/office/drawing/2014/main" id="{EF651722-9474-4CAE-A4CA-CB9FD541FEE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4219" name="Freeform 123">
                  <a:extLst>
                    <a:ext uri="{FF2B5EF4-FFF2-40B4-BE49-F238E27FC236}">
                      <a16:creationId xmlns:a16="http://schemas.microsoft.com/office/drawing/2014/main" id="{E946F1EF-D95B-4718-97BE-E11EC6F201E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20" name="Freeform 124">
                  <a:extLst>
                    <a:ext uri="{FF2B5EF4-FFF2-40B4-BE49-F238E27FC236}">
                      <a16:creationId xmlns:a16="http://schemas.microsoft.com/office/drawing/2014/main" id="{5964266F-BCAA-4DDC-9E05-770386B0F49A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21" name="Freeform 125">
                  <a:extLst>
                    <a:ext uri="{FF2B5EF4-FFF2-40B4-BE49-F238E27FC236}">
                      <a16:creationId xmlns:a16="http://schemas.microsoft.com/office/drawing/2014/main" id="{D7ABFE02-B0CE-456F-87F9-14B6ED705DE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22" name="Freeform 126">
                  <a:extLst>
                    <a:ext uri="{FF2B5EF4-FFF2-40B4-BE49-F238E27FC236}">
                      <a16:creationId xmlns:a16="http://schemas.microsoft.com/office/drawing/2014/main" id="{62A2C442-5896-4264-B698-5FCAE3E2B93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223" name="Group 127">
                <a:extLst>
                  <a:ext uri="{FF2B5EF4-FFF2-40B4-BE49-F238E27FC236}">
                    <a16:creationId xmlns:a16="http://schemas.microsoft.com/office/drawing/2014/main" id="{B0EE5D33-5168-4AD6-9482-4C236E10964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4224" name="Freeform 128">
                  <a:extLst>
                    <a:ext uri="{FF2B5EF4-FFF2-40B4-BE49-F238E27FC236}">
                      <a16:creationId xmlns:a16="http://schemas.microsoft.com/office/drawing/2014/main" id="{30AB19AF-253A-474C-B72D-43966DCA221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25" name="Freeform 129">
                  <a:extLst>
                    <a:ext uri="{FF2B5EF4-FFF2-40B4-BE49-F238E27FC236}">
                      <a16:creationId xmlns:a16="http://schemas.microsoft.com/office/drawing/2014/main" id="{A06FFB5B-46DE-4FC5-B05E-9420D3D638D3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26" name="Freeform 130">
                  <a:extLst>
                    <a:ext uri="{FF2B5EF4-FFF2-40B4-BE49-F238E27FC236}">
                      <a16:creationId xmlns:a16="http://schemas.microsoft.com/office/drawing/2014/main" id="{BFB95D28-B241-4A55-BADF-3AA6C79D771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27" name="Freeform 131">
                  <a:extLst>
                    <a:ext uri="{FF2B5EF4-FFF2-40B4-BE49-F238E27FC236}">
                      <a16:creationId xmlns:a16="http://schemas.microsoft.com/office/drawing/2014/main" id="{EF7C95AD-18BA-451A-AC30-151EE3822EF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228" name="Freeform 132">
                <a:extLst>
                  <a:ext uri="{FF2B5EF4-FFF2-40B4-BE49-F238E27FC236}">
                    <a16:creationId xmlns:a16="http://schemas.microsoft.com/office/drawing/2014/main" id="{B57FDD34-3B73-4D33-8051-DE195A2E20C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9" name="Freeform 133">
                <a:extLst>
                  <a:ext uri="{FF2B5EF4-FFF2-40B4-BE49-F238E27FC236}">
                    <a16:creationId xmlns:a16="http://schemas.microsoft.com/office/drawing/2014/main" id="{558A026D-4E45-4B28-AAF1-59D7EDCA5C43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0" name="Freeform 134">
                <a:extLst>
                  <a:ext uri="{FF2B5EF4-FFF2-40B4-BE49-F238E27FC236}">
                    <a16:creationId xmlns:a16="http://schemas.microsoft.com/office/drawing/2014/main" id="{F977124B-9087-4EA2-A24B-1D0194BAF6A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1" name="Freeform 135">
                <a:extLst>
                  <a:ext uri="{FF2B5EF4-FFF2-40B4-BE49-F238E27FC236}">
                    <a16:creationId xmlns:a16="http://schemas.microsoft.com/office/drawing/2014/main" id="{5358A772-51E7-42D3-A775-D14F8585379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2" name="Freeform 136">
                <a:extLst>
                  <a:ext uri="{FF2B5EF4-FFF2-40B4-BE49-F238E27FC236}">
                    <a16:creationId xmlns:a16="http://schemas.microsoft.com/office/drawing/2014/main" id="{05094D43-934E-46CF-A389-D92956EB34A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3" name="Freeform 137">
                <a:extLst>
                  <a:ext uri="{FF2B5EF4-FFF2-40B4-BE49-F238E27FC236}">
                    <a16:creationId xmlns:a16="http://schemas.microsoft.com/office/drawing/2014/main" id="{1A4BD73A-47DC-4E61-8DF5-6C3B8CCA0C85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4" name="Freeform 138">
                <a:extLst>
                  <a:ext uri="{FF2B5EF4-FFF2-40B4-BE49-F238E27FC236}">
                    <a16:creationId xmlns:a16="http://schemas.microsoft.com/office/drawing/2014/main" id="{847C8C02-B020-4165-A166-7AD0D3468FA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5" name="Freeform 139">
                <a:extLst>
                  <a:ext uri="{FF2B5EF4-FFF2-40B4-BE49-F238E27FC236}">
                    <a16:creationId xmlns:a16="http://schemas.microsoft.com/office/drawing/2014/main" id="{C9F50F73-C36A-488B-8D11-00E2AECD2EB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6" name="Freeform 140">
                <a:extLst>
                  <a:ext uri="{FF2B5EF4-FFF2-40B4-BE49-F238E27FC236}">
                    <a16:creationId xmlns:a16="http://schemas.microsoft.com/office/drawing/2014/main" id="{64EDADCA-2E84-49D4-8162-E73AE8CE4E2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7" name="Freeform 141">
                <a:extLst>
                  <a:ext uri="{FF2B5EF4-FFF2-40B4-BE49-F238E27FC236}">
                    <a16:creationId xmlns:a16="http://schemas.microsoft.com/office/drawing/2014/main" id="{5CF3082D-71E0-4744-9C1C-4585054B6BFA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8" name="Freeform 142">
                <a:extLst>
                  <a:ext uri="{FF2B5EF4-FFF2-40B4-BE49-F238E27FC236}">
                    <a16:creationId xmlns:a16="http://schemas.microsoft.com/office/drawing/2014/main" id="{B17C0826-0371-47ED-AC45-03FF50CB571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9" name="Freeform 143">
                <a:extLst>
                  <a:ext uri="{FF2B5EF4-FFF2-40B4-BE49-F238E27FC236}">
                    <a16:creationId xmlns:a16="http://schemas.microsoft.com/office/drawing/2014/main" id="{CD5980BD-4249-4E69-8931-54FC2CB1C9D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40" name="Freeform 144">
                <a:extLst>
                  <a:ext uri="{FF2B5EF4-FFF2-40B4-BE49-F238E27FC236}">
                    <a16:creationId xmlns:a16="http://schemas.microsoft.com/office/drawing/2014/main" id="{60BBF4FF-7955-4F09-9375-28989892B25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41" name="Freeform 145">
                <a:extLst>
                  <a:ext uri="{FF2B5EF4-FFF2-40B4-BE49-F238E27FC236}">
                    <a16:creationId xmlns:a16="http://schemas.microsoft.com/office/drawing/2014/main" id="{1EFD8112-402E-4A8C-83EB-7EBC7477CF08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42" name="Freeform 146">
                <a:extLst>
                  <a:ext uri="{FF2B5EF4-FFF2-40B4-BE49-F238E27FC236}">
                    <a16:creationId xmlns:a16="http://schemas.microsoft.com/office/drawing/2014/main" id="{AEC18533-7BF1-4256-98EE-7CC1FDB819D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43" name="Freeform 147">
                <a:extLst>
                  <a:ext uri="{FF2B5EF4-FFF2-40B4-BE49-F238E27FC236}">
                    <a16:creationId xmlns:a16="http://schemas.microsoft.com/office/drawing/2014/main" id="{5EE87264-A6ED-40D3-BC08-77254B8D853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244" name="Group 148">
                <a:extLst>
                  <a:ext uri="{FF2B5EF4-FFF2-40B4-BE49-F238E27FC236}">
                    <a16:creationId xmlns:a16="http://schemas.microsoft.com/office/drawing/2014/main" id="{518BBE4F-84B1-4BB9-98C3-642EB612502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4245" name="Freeform 149">
                  <a:extLst>
                    <a:ext uri="{FF2B5EF4-FFF2-40B4-BE49-F238E27FC236}">
                      <a16:creationId xmlns:a16="http://schemas.microsoft.com/office/drawing/2014/main" id="{9D5DADDC-489C-4E4D-9242-2D1C5FEE077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6" name="Freeform 150">
                  <a:extLst>
                    <a:ext uri="{FF2B5EF4-FFF2-40B4-BE49-F238E27FC236}">
                      <a16:creationId xmlns:a16="http://schemas.microsoft.com/office/drawing/2014/main" id="{A0646FD0-69E7-4082-8DB1-3C00C6AC102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7" name="Freeform 151">
                  <a:extLst>
                    <a:ext uri="{FF2B5EF4-FFF2-40B4-BE49-F238E27FC236}">
                      <a16:creationId xmlns:a16="http://schemas.microsoft.com/office/drawing/2014/main" id="{B473F328-61BF-4FF0-98CA-355A0F43CA58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8" name="Freeform 152">
                  <a:extLst>
                    <a:ext uri="{FF2B5EF4-FFF2-40B4-BE49-F238E27FC236}">
                      <a16:creationId xmlns:a16="http://schemas.microsoft.com/office/drawing/2014/main" id="{4067438A-15AA-4DF2-9F0E-B983FBD4C814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249" name="Freeform 153">
                <a:extLst>
                  <a:ext uri="{FF2B5EF4-FFF2-40B4-BE49-F238E27FC236}">
                    <a16:creationId xmlns:a16="http://schemas.microsoft.com/office/drawing/2014/main" id="{F8EE4633-5F05-4142-BDE4-12D5EA85E218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0" name="Freeform 154">
                <a:extLst>
                  <a:ext uri="{FF2B5EF4-FFF2-40B4-BE49-F238E27FC236}">
                    <a16:creationId xmlns:a16="http://schemas.microsoft.com/office/drawing/2014/main" id="{DF1CD0AD-D5E8-4BBF-9BDA-8D38699C525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1" name="Freeform 155">
                <a:extLst>
                  <a:ext uri="{FF2B5EF4-FFF2-40B4-BE49-F238E27FC236}">
                    <a16:creationId xmlns:a16="http://schemas.microsoft.com/office/drawing/2014/main" id="{9F9BFC3E-1986-4DCB-8F2B-EF78C2B0ABAF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2" name="Freeform 156">
                <a:extLst>
                  <a:ext uri="{FF2B5EF4-FFF2-40B4-BE49-F238E27FC236}">
                    <a16:creationId xmlns:a16="http://schemas.microsoft.com/office/drawing/2014/main" id="{676B0C10-27C4-4457-A2C9-5D49DF5B74B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3" name="Freeform 157">
                <a:extLst>
                  <a:ext uri="{FF2B5EF4-FFF2-40B4-BE49-F238E27FC236}">
                    <a16:creationId xmlns:a16="http://schemas.microsoft.com/office/drawing/2014/main" id="{2CC2C7CD-5C0D-454C-A614-7D1D757C50C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4" name="Freeform 158">
                <a:extLst>
                  <a:ext uri="{FF2B5EF4-FFF2-40B4-BE49-F238E27FC236}">
                    <a16:creationId xmlns:a16="http://schemas.microsoft.com/office/drawing/2014/main" id="{65A2002B-E209-4237-AFC4-E62FF1212D7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255" name="Group 159">
                <a:extLst>
                  <a:ext uri="{FF2B5EF4-FFF2-40B4-BE49-F238E27FC236}">
                    <a16:creationId xmlns:a16="http://schemas.microsoft.com/office/drawing/2014/main" id="{03B39552-D3F2-4551-BFF5-16CC50F58AC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4256" name="Freeform 160">
                  <a:extLst>
                    <a:ext uri="{FF2B5EF4-FFF2-40B4-BE49-F238E27FC236}">
                      <a16:creationId xmlns:a16="http://schemas.microsoft.com/office/drawing/2014/main" id="{F9437B79-5C7A-4243-8B5E-E723892879F3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57" name="Freeform 161">
                  <a:extLst>
                    <a:ext uri="{FF2B5EF4-FFF2-40B4-BE49-F238E27FC236}">
                      <a16:creationId xmlns:a16="http://schemas.microsoft.com/office/drawing/2014/main" id="{B8D6B1E1-E15C-411A-9B51-21D02657C9D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>
                    <a:gd name="T0" fmla="*/ 100 w 354"/>
                    <a:gd name="T1" fmla="*/ 88 h 426"/>
                    <a:gd name="T2" fmla="*/ 34 w 354"/>
                    <a:gd name="T3" fmla="*/ 258 h 426"/>
                    <a:gd name="T4" fmla="*/ 330 w 354"/>
                    <a:gd name="T5" fmla="*/ 220 h 426"/>
                    <a:gd name="T6" fmla="*/ 134 w 354"/>
                    <a:gd name="T7" fmla="*/ 114 h 426"/>
                    <a:gd name="T8" fmla="*/ 258 w 354"/>
                    <a:gd name="T9" fmla="*/ 256 h 426"/>
                    <a:gd name="T10" fmla="*/ 244 w 354"/>
                    <a:gd name="T11" fmla="*/ 120 h 426"/>
                    <a:gd name="T12" fmla="*/ 190 w 354"/>
                    <a:gd name="T13" fmla="*/ 206 h 4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58" name="Freeform 162">
                  <a:extLst>
                    <a:ext uri="{FF2B5EF4-FFF2-40B4-BE49-F238E27FC236}">
                      <a16:creationId xmlns:a16="http://schemas.microsoft.com/office/drawing/2014/main" id="{89490152-9855-4E3D-820B-C53C889ADE2F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>
                    <a:gd name="T0" fmla="*/ 178 w 349"/>
                    <a:gd name="T1" fmla="*/ 62 h 362"/>
                    <a:gd name="T2" fmla="*/ 7 w 349"/>
                    <a:gd name="T3" fmla="*/ 149 h 362"/>
                    <a:gd name="T4" fmla="*/ 276 w 349"/>
                    <a:gd name="T5" fmla="*/ 279 h 362"/>
                    <a:gd name="T6" fmla="*/ 176 w 349"/>
                    <a:gd name="T7" fmla="*/ 76 h 362"/>
                    <a:gd name="T8" fmla="*/ 194 w 349"/>
                    <a:gd name="T9" fmla="*/ 272 h 362"/>
                    <a:gd name="T10" fmla="*/ 264 w 349"/>
                    <a:gd name="T11" fmla="*/ 142 h 362"/>
                    <a:gd name="T12" fmla="*/ 160 w 349"/>
                    <a:gd name="T13" fmla="*/ 154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59" name="Freeform 163">
                  <a:extLst>
                    <a:ext uri="{FF2B5EF4-FFF2-40B4-BE49-F238E27FC236}">
                      <a16:creationId xmlns:a16="http://schemas.microsoft.com/office/drawing/2014/main" id="{AEDD0581-AEFA-4CCA-853E-EB720CDD24F6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>
                    <a:gd name="T0" fmla="*/ 281 w 323"/>
                    <a:gd name="T1" fmla="*/ 137 h 327"/>
                    <a:gd name="T2" fmla="*/ 203 w 323"/>
                    <a:gd name="T3" fmla="*/ 7 h 327"/>
                    <a:gd name="T4" fmla="*/ 61 w 323"/>
                    <a:gd name="T5" fmla="*/ 256 h 327"/>
                    <a:gd name="T6" fmla="*/ 273 w 323"/>
                    <a:gd name="T7" fmla="*/ 159 h 327"/>
                    <a:gd name="T8" fmla="*/ 73 w 323"/>
                    <a:gd name="T9" fmla="*/ 176 h 327"/>
                    <a:gd name="T10" fmla="*/ 192 w 323"/>
                    <a:gd name="T11" fmla="*/ 244 h 327"/>
                    <a:gd name="T12" fmla="*/ 154 w 323"/>
                    <a:gd name="T13" fmla="*/ 15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260" name="Freeform 164">
                <a:extLst>
                  <a:ext uri="{FF2B5EF4-FFF2-40B4-BE49-F238E27FC236}">
                    <a16:creationId xmlns:a16="http://schemas.microsoft.com/office/drawing/2014/main" id="{A9185ED8-6E4B-4EBB-A996-56122983BFD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1" name="Freeform 165">
                <a:extLst>
                  <a:ext uri="{FF2B5EF4-FFF2-40B4-BE49-F238E27FC236}">
                    <a16:creationId xmlns:a16="http://schemas.microsoft.com/office/drawing/2014/main" id="{52F8646A-5814-4D55-8DD1-2487ED67BBC7}"/>
                  </a:ext>
                </a:extLst>
              </p:cNvPr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>
                  <a:gd name="T0" fmla="*/ 100 w 354"/>
                  <a:gd name="T1" fmla="*/ 88 h 426"/>
                  <a:gd name="T2" fmla="*/ 34 w 354"/>
                  <a:gd name="T3" fmla="*/ 258 h 426"/>
                  <a:gd name="T4" fmla="*/ 330 w 354"/>
                  <a:gd name="T5" fmla="*/ 220 h 426"/>
                  <a:gd name="T6" fmla="*/ 134 w 354"/>
                  <a:gd name="T7" fmla="*/ 114 h 426"/>
                  <a:gd name="T8" fmla="*/ 258 w 354"/>
                  <a:gd name="T9" fmla="*/ 256 h 426"/>
                  <a:gd name="T10" fmla="*/ 244 w 354"/>
                  <a:gd name="T11" fmla="*/ 120 h 426"/>
                  <a:gd name="T12" fmla="*/ 190 w 354"/>
                  <a:gd name="T13" fmla="*/ 206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2" name="Freeform 166">
                <a:extLst>
                  <a:ext uri="{FF2B5EF4-FFF2-40B4-BE49-F238E27FC236}">
                    <a16:creationId xmlns:a16="http://schemas.microsoft.com/office/drawing/2014/main" id="{9F362D34-DB3E-4583-8107-05A2EA943AF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>
                  <a:gd name="T0" fmla="*/ 178 w 349"/>
                  <a:gd name="T1" fmla="*/ 62 h 362"/>
                  <a:gd name="T2" fmla="*/ 7 w 349"/>
                  <a:gd name="T3" fmla="*/ 149 h 362"/>
                  <a:gd name="T4" fmla="*/ 276 w 349"/>
                  <a:gd name="T5" fmla="*/ 279 h 362"/>
                  <a:gd name="T6" fmla="*/ 176 w 349"/>
                  <a:gd name="T7" fmla="*/ 76 h 362"/>
                  <a:gd name="T8" fmla="*/ 194 w 349"/>
                  <a:gd name="T9" fmla="*/ 272 h 362"/>
                  <a:gd name="T10" fmla="*/ 264 w 349"/>
                  <a:gd name="T11" fmla="*/ 142 h 362"/>
                  <a:gd name="T12" fmla="*/ 160 w 349"/>
                  <a:gd name="T13" fmla="*/ 154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3" name="Freeform 167">
                <a:extLst>
                  <a:ext uri="{FF2B5EF4-FFF2-40B4-BE49-F238E27FC236}">
                    <a16:creationId xmlns:a16="http://schemas.microsoft.com/office/drawing/2014/main" id="{C74D5196-1B79-4E8C-BC6B-AEC5EC889AD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>
                  <a:gd name="T0" fmla="*/ 281 w 323"/>
                  <a:gd name="T1" fmla="*/ 137 h 327"/>
                  <a:gd name="T2" fmla="*/ 203 w 323"/>
                  <a:gd name="T3" fmla="*/ 7 h 327"/>
                  <a:gd name="T4" fmla="*/ 61 w 323"/>
                  <a:gd name="T5" fmla="*/ 256 h 327"/>
                  <a:gd name="T6" fmla="*/ 273 w 323"/>
                  <a:gd name="T7" fmla="*/ 159 h 327"/>
                  <a:gd name="T8" fmla="*/ 73 w 323"/>
                  <a:gd name="T9" fmla="*/ 176 h 327"/>
                  <a:gd name="T10" fmla="*/ 192 w 323"/>
                  <a:gd name="T11" fmla="*/ 244 h 327"/>
                  <a:gd name="T12" fmla="*/ 154 w 323"/>
                  <a:gd name="T13" fmla="*/ 15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 cmpd="sng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64" name="Group 168">
              <a:extLst>
                <a:ext uri="{FF2B5EF4-FFF2-40B4-BE49-F238E27FC236}">
                  <a16:creationId xmlns:a16="http://schemas.microsoft.com/office/drawing/2014/main" id="{CF232ECA-644F-4DA7-B136-3642F2905A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2" y="1209"/>
              <a:ext cx="1145" cy="512"/>
              <a:chOff x="108" y="129"/>
              <a:chExt cx="1145" cy="512"/>
            </a:xfrm>
          </p:grpSpPr>
          <p:sp>
            <p:nvSpPr>
              <p:cNvPr id="4265" name="Freeform 169">
                <a:extLst>
                  <a:ext uri="{FF2B5EF4-FFF2-40B4-BE49-F238E27FC236}">
                    <a16:creationId xmlns:a16="http://schemas.microsoft.com/office/drawing/2014/main" id="{6062C63E-B6E8-4650-9612-C80827B1B3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>
                  <a:gd name="T0" fmla="*/ 47 w 66"/>
                  <a:gd name="T1" fmla="*/ 0 h 401"/>
                  <a:gd name="T2" fmla="*/ 23 w 66"/>
                  <a:gd name="T3" fmla="*/ 12 h 401"/>
                  <a:gd name="T4" fmla="*/ 8 w 66"/>
                  <a:gd name="T5" fmla="*/ 53 h 401"/>
                  <a:gd name="T6" fmla="*/ 8 w 66"/>
                  <a:gd name="T7" fmla="*/ 80 h 401"/>
                  <a:gd name="T8" fmla="*/ 0 w 66"/>
                  <a:gd name="T9" fmla="*/ 108 h 401"/>
                  <a:gd name="T10" fmla="*/ 9 w 66"/>
                  <a:gd name="T11" fmla="*/ 140 h 401"/>
                  <a:gd name="T12" fmla="*/ 15 w 66"/>
                  <a:gd name="T13" fmla="*/ 179 h 401"/>
                  <a:gd name="T14" fmla="*/ 15 w 66"/>
                  <a:gd name="T15" fmla="*/ 230 h 401"/>
                  <a:gd name="T16" fmla="*/ 9 w 66"/>
                  <a:gd name="T17" fmla="*/ 269 h 401"/>
                  <a:gd name="T18" fmla="*/ 12 w 66"/>
                  <a:gd name="T19" fmla="*/ 293 h 401"/>
                  <a:gd name="T20" fmla="*/ 24 w 66"/>
                  <a:gd name="T21" fmla="*/ 324 h 401"/>
                  <a:gd name="T22" fmla="*/ 41 w 66"/>
                  <a:gd name="T23" fmla="*/ 383 h 401"/>
                  <a:gd name="T24" fmla="*/ 51 w 66"/>
                  <a:gd name="T25" fmla="*/ 401 h 401"/>
                  <a:gd name="T26" fmla="*/ 63 w 66"/>
                  <a:gd name="T27" fmla="*/ 401 h 401"/>
                  <a:gd name="T28" fmla="*/ 66 w 66"/>
                  <a:gd name="T29" fmla="*/ 381 h 401"/>
                  <a:gd name="T30" fmla="*/ 54 w 66"/>
                  <a:gd name="T31" fmla="*/ 347 h 401"/>
                  <a:gd name="T32" fmla="*/ 38 w 66"/>
                  <a:gd name="T33" fmla="*/ 306 h 401"/>
                  <a:gd name="T34" fmla="*/ 32 w 66"/>
                  <a:gd name="T35" fmla="*/ 272 h 401"/>
                  <a:gd name="T36" fmla="*/ 38 w 66"/>
                  <a:gd name="T37" fmla="*/ 240 h 401"/>
                  <a:gd name="T38" fmla="*/ 42 w 66"/>
                  <a:gd name="T39" fmla="*/ 204 h 401"/>
                  <a:gd name="T40" fmla="*/ 39 w 66"/>
                  <a:gd name="T41" fmla="*/ 161 h 401"/>
                  <a:gd name="T42" fmla="*/ 32 w 66"/>
                  <a:gd name="T43" fmla="*/ 125 h 401"/>
                  <a:gd name="T44" fmla="*/ 26 w 66"/>
                  <a:gd name="T45" fmla="*/ 101 h 401"/>
                  <a:gd name="T46" fmla="*/ 32 w 66"/>
                  <a:gd name="T47" fmla="*/ 80 h 401"/>
                  <a:gd name="T48" fmla="*/ 32 w 66"/>
                  <a:gd name="T49" fmla="*/ 59 h 401"/>
                  <a:gd name="T50" fmla="*/ 36 w 66"/>
                  <a:gd name="T51" fmla="*/ 38 h 401"/>
                  <a:gd name="T52" fmla="*/ 48 w 66"/>
                  <a:gd name="T53" fmla="*/ 17 h 401"/>
                  <a:gd name="T54" fmla="*/ 47 w 66"/>
                  <a:gd name="T55" fmla="*/ 0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6" name="Freeform 170">
                <a:extLst>
                  <a:ext uri="{FF2B5EF4-FFF2-40B4-BE49-F238E27FC236}">
                    <a16:creationId xmlns:a16="http://schemas.microsoft.com/office/drawing/2014/main" id="{A14FCD15-18EB-49B1-AAE4-C0EC855B16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>
                  <a:gd name="T0" fmla="*/ 7 w 888"/>
                  <a:gd name="T1" fmla="*/ 24 h 43"/>
                  <a:gd name="T2" fmla="*/ 46 w 888"/>
                  <a:gd name="T3" fmla="*/ 16 h 43"/>
                  <a:gd name="T4" fmla="*/ 91 w 888"/>
                  <a:gd name="T5" fmla="*/ 9 h 43"/>
                  <a:gd name="T6" fmla="*/ 124 w 888"/>
                  <a:gd name="T7" fmla="*/ 7 h 43"/>
                  <a:gd name="T8" fmla="*/ 195 w 888"/>
                  <a:gd name="T9" fmla="*/ 9 h 43"/>
                  <a:gd name="T10" fmla="*/ 259 w 888"/>
                  <a:gd name="T11" fmla="*/ 12 h 43"/>
                  <a:gd name="T12" fmla="*/ 304 w 888"/>
                  <a:gd name="T13" fmla="*/ 12 h 43"/>
                  <a:gd name="T14" fmla="*/ 340 w 888"/>
                  <a:gd name="T15" fmla="*/ 7 h 43"/>
                  <a:gd name="T16" fmla="*/ 355 w 888"/>
                  <a:gd name="T17" fmla="*/ 3 h 43"/>
                  <a:gd name="T18" fmla="*/ 384 w 888"/>
                  <a:gd name="T19" fmla="*/ 4 h 43"/>
                  <a:gd name="T20" fmla="*/ 436 w 888"/>
                  <a:gd name="T21" fmla="*/ 10 h 43"/>
                  <a:gd name="T22" fmla="*/ 475 w 888"/>
                  <a:gd name="T23" fmla="*/ 19 h 43"/>
                  <a:gd name="T24" fmla="*/ 523 w 888"/>
                  <a:gd name="T25" fmla="*/ 22 h 43"/>
                  <a:gd name="T26" fmla="*/ 574 w 888"/>
                  <a:gd name="T27" fmla="*/ 18 h 43"/>
                  <a:gd name="T28" fmla="*/ 621 w 888"/>
                  <a:gd name="T29" fmla="*/ 15 h 43"/>
                  <a:gd name="T30" fmla="*/ 655 w 888"/>
                  <a:gd name="T31" fmla="*/ 18 h 43"/>
                  <a:gd name="T32" fmla="*/ 696 w 888"/>
                  <a:gd name="T33" fmla="*/ 19 h 43"/>
                  <a:gd name="T34" fmla="*/ 729 w 888"/>
                  <a:gd name="T35" fmla="*/ 22 h 43"/>
                  <a:gd name="T36" fmla="*/ 766 w 888"/>
                  <a:gd name="T37" fmla="*/ 15 h 43"/>
                  <a:gd name="T38" fmla="*/ 795 w 888"/>
                  <a:gd name="T39" fmla="*/ 10 h 43"/>
                  <a:gd name="T40" fmla="*/ 820 w 888"/>
                  <a:gd name="T41" fmla="*/ 1 h 43"/>
                  <a:gd name="T42" fmla="*/ 852 w 888"/>
                  <a:gd name="T43" fmla="*/ 0 h 43"/>
                  <a:gd name="T44" fmla="*/ 882 w 888"/>
                  <a:gd name="T45" fmla="*/ 4 h 43"/>
                  <a:gd name="T46" fmla="*/ 888 w 888"/>
                  <a:gd name="T47" fmla="*/ 13 h 43"/>
                  <a:gd name="T48" fmla="*/ 879 w 888"/>
                  <a:gd name="T49" fmla="*/ 21 h 43"/>
                  <a:gd name="T50" fmla="*/ 864 w 888"/>
                  <a:gd name="T51" fmla="*/ 22 h 43"/>
                  <a:gd name="T52" fmla="*/ 847 w 888"/>
                  <a:gd name="T53" fmla="*/ 21 h 43"/>
                  <a:gd name="T54" fmla="*/ 804 w 888"/>
                  <a:gd name="T55" fmla="*/ 28 h 43"/>
                  <a:gd name="T56" fmla="*/ 774 w 888"/>
                  <a:gd name="T57" fmla="*/ 42 h 43"/>
                  <a:gd name="T58" fmla="*/ 759 w 888"/>
                  <a:gd name="T59" fmla="*/ 43 h 43"/>
                  <a:gd name="T60" fmla="*/ 726 w 888"/>
                  <a:gd name="T61" fmla="*/ 40 h 43"/>
                  <a:gd name="T62" fmla="*/ 699 w 888"/>
                  <a:gd name="T63" fmla="*/ 39 h 43"/>
                  <a:gd name="T64" fmla="*/ 619 w 888"/>
                  <a:gd name="T65" fmla="*/ 40 h 43"/>
                  <a:gd name="T66" fmla="*/ 582 w 888"/>
                  <a:gd name="T67" fmla="*/ 43 h 43"/>
                  <a:gd name="T68" fmla="*/ 531 w 888"/>
                  <a:gd name="T69" fmla="*/ 43 h 43"/>
                  <a:gd name="T70" fmla="*/ 492 w 888"/>
                  <a:gd name="T71" fmla="*/ 39 h 43"/>
                  <a:gd name="T72" fmla="*/ 459 w 888"/>
                  <a:gd name="T73" fmla="*/ 36 h 43"/>
                  <a:gd name="T74" fmla="*/ 432 w 888"/>
                  <a:gd name="T75" fmla="*/ 37 h 43"/>
                  <a:gd name="T76" fmla="*/ 417 w 888"/>
                  <a:gd name="T77" fmla="*/ 37 h 43"/>
                  <a:gd name="T78" fmla="*/ 397 w 888"/>
                  <a:gd name="T79" fmla="*/ 33 h 43"/>
                  <a:gd name="T80" fmla="*/ 373 w 888"/>
                  <a:gd name="T81" fmla="*/ 25 h 43"/>
                  <a:gd name="T82" fmla="*/ 361 w 888"/>
                  <a:gd name="T83" fmla="*/ 27 h 43"/>
                  <a:gd name="T84" fmla="*/ 328 w 888"/>
                  <a:gd name="T85" fmla="*/ 31 h 43"/>
                  <a:gd name="T86" fmla="*/ 304 w 888"/>
                  <a:gd name="T87" fmla="*/ 36 h 43"/>
                  <a:gd name="T88" fmla="*/ 285 w 888"/>
                  <a:gd name="T89" fmla="*/ 31 h 43"/>
                  <a:gd name="T90" fmla="*/ 267 w 888"/>
                  <a:gd name="T91" fmla="*/ 31 h 43"/>
                  <a:gd name="T92" fmla="*/ 241 w 888"/>
                  <a:gd name="T93" fmla="*/ 33 h 43"/>
                  <a:gd name="T94" fmla="*/ 205 w 888"/>
                  <a:gd name="T95" fmla="*/ 33 h 43"/>
                  <a:gd name="T96" fmla="*/ 157 w 888"/>
                  <a:gd name="T97" fmla="*/ 28 h 43"/>
                  <a:gd name="T98" fmla="*/ 102 w 888"/>
                  <a:gd name="T99" fmla="*/ 27 h 43"/>
                  <a:gd name="T100" fmla="*/ 51 w 888"/>
                  <a:gd name="T101" fmla="*/ 33 h 43"/>
                  <a:gd name="T102" fmla="*/ 24 w 888"/>
                  <a:gd name="T103" fmla="*/ 42 h 43"/>
                  <a:gd name="T104" fmla="*/ 9 w 888"/>
                  <a:gd name="T105" fmla="*/ 40 h 43"/>
                  <a:gd name="T106" fmla="*/ 0 w 888"/>
                  <a:gd name="T107" fmla="*/ 34 h 43"/>
                  <a:gd name="T108" fmla="*/ 7 w 888"/>
                  <a:gd name="T109" fmla="*/ 24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67" name="Group 171">
              <a:extLst>
                <a:ext uri="{FF2B5EF4-FFF2-40B4-BE49-F238E27FC236}">
                  <a16:creationId xmlns:a16="http://schemas.microsoft.com/office/drawing/2014/main" id="{552E3F82-62FD-47D9-8366-68835612CC5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5762" cy="305"/>
              <a:chOff x="0" y="0"/>
              <a:chExt cx="5762" cy="305"/>
            </a:xfrm>
          </p:grpSpPr>
          <p:sp>
            <p:nvSpPr>
              <p:cNvPr id="4268" name="Freeform 172">
                <a:extLst>
                  <a:ext uri="{FF2B5EF4-FFF2-40B4-BE49-F238E27FC236}">
                    <a16:creationId xmlns:a16="http://schemas.microsoft.com/office/drawing/2014/main" id="{8B427282-DC92-451E-BBA3-991E44C895A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>
                  <a:gd name="T0" fmla="*/ 5126 w 5126"/>
                  <a:gd name="T1" fmla="*/ 2 h 305"/>
                  <a:gd name="T2" fmla="*/ 5126 w 5126"/>
                  <a:gd name="T3" fmla="*/ 276 h 305"/>
                  <a:gd name="T4" fmla="*/ 5037 w 5126"/>
                  <a:gd name="T5" fmla="*/ 278 h 305"/>
                  <a:gd name="T6" fmla="*/ 4914 w 5126"/>
                  <a:gd name="T7" fmla="*/ 300 h 305"/>
                  <a:gd name="T8" fmla="*/ 4847 w 5126"/>
                  <a:gd name="T9" fmla="*/ 296 h 305"/>
                  <a:gd name="T10" fmla="*/ 4648 w 5126"/>
                  <a:gd name="T11" fmla="*/ 273 h 305"/>
                  <a:gd name="T12" fmla="*/ 4508 w 5126"/>
                  <a:gd name="T13" fmla="*/ 264 h 305"/>
                  <a:gd name="T14" fmla="*/ 4245 w 5126"/>
                  <a:gd name="T15" fmla="*/ 287 h 305"/>
                  <a:gd name="T16" fmla="*/ 3983 w 5126"/>
                  <a:gd name="T17" fmla="*/ 291 h 305"/>
                  <a:gd name="T18" fmla="*/ 3640 w 5126"/>
                  <a:gd name="T19" fmla="*/ 282 h 305"/>
                  <a:gd name="T20" fmla="*/ 3346 w 5126"/>
                  <a:gd name="T21" fmla="*/ 287 h 305"/>
                  <a:gd name="T22" fmla="*/ 3165 w 5126"/>
                  <a:gd name="T23" fmla="*/ 305 h 305"/>
                  <a:gd name="T24" fmla="*/ 2848 w 5126"/>
                  <a:gd name="T25" fmla="*/ 269 h 305"/>
                  <a:gd name="T26" fmla="*/ 2618 w 5126"/>
                  <a:gd name="T27" fmla="*/ 260 h 305"/>
                  <a:gd name="T28" fmla="*/ 2360 w 5126"/>
                  <a:gd name="T29" fmla="*/ 273 h 305"/>
                  <a:gd name="T30" fmla="*/ 2007 w 5126"/>
                  <a:gd name="T31" fmla="*/ 282 h 305"/>
                  <a:gd name="T32" fmla="*/ 1786 w 5126"/>
                  <a:gd name="T33" fmla="*/ 287 h 305"/>
                  <a:gd name="T34" fmla="*/ 1686 w 5126"/>
                  <a:gd name="T35" fmla="*/ 296 h 305"/>
                  <a:gd name="T36" fmla="*/ 1528 w 5126"/>
                  <a:gd name="T37" fmla="*/ 273 h 305"/>
                  <a:gd name="T38" fmla="*/ 1334 w 5126"/>
                  <a:gd name="T39" fmla="*/ 287 h 305"/>
                  <a:gd name="T40" fmla="*/ 1185 w 5126"/>
                  <a:gd name="T41" fmla="*/ 282 h 305"/>
                  <a:gd name="T42" fmla="*/ 1081 w 5126"/>
                  <a:gd name="T43" fmla="*/ 291 h 305"/>
                  <a:gd name="T44" fmla="*/ 968 w 5126"/>
                  <a:gd name="T45" fmla="*/ 282 h 305"/>
                  <a:gd name="T46" fmla="*/ 827 w 5126"/>
                  <a:gd name="T47" fmla="*/ 273 h 305"/>
                  <a:gd name="T48" fmla="*/ 701 w 5126"/>
                  <a:gd name="T49" fmla="*/ 273 h 305"/>
                  <a:gd name="T50" fmla="*/ 583 w 5126"/>
                  <a:gd name="T51" fmla="*/ 291 h 305"/>
                  <a:gd name="T52" fmla="*/ 484 w 5126"/>
                  <a:gd name="T53" fmla="*/ 278 h 305"/>
                  <a:gd name="T54" fmla="*/ 335 w 5126"/>
                  <a:gd name="T55" fmla="*/ 251 h 305"/>
                  <a:gd name="T56" fmla="*/ 172 w 5126"/>
                  <a:gd name="T57" fmla="*/ 260 h 305"/>
                  <a:gd name="T58" fmla="*/ 77 w 5126"/>
                  <a:gd name="T59" fmla="*/ 251 h 305"/>
                  <a:gd name="T60" fmla="*/ 0 w 5126"/>
                  <a:gd name="T61" fmla="*/ 237 h 305"/>
                  <a:gd name="T62" fmla="*/ 0 w 5126"/>
                  <a:gd name="T63" fmla="*/ 0 h 305"/>
                  <a:gd name="T64" fmla="*/ 5126 w 5126"/>
                  <a:gd name="T65" fmla="*/ 2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9" name="Freeform 173">
                <a:extLst>
                  <a:ext uri="{FF2B5EF4-FFF2-40B4-BE49-F238E27FC236}">
                    <a16:creationId xmlns:a16="http://schemas.microsoft.com/office/drawing/2014/main" id="{43390C9D-560A-498E-8BEC-C4E3BD9CB82B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>
                  <a:gd name="T0" fmla="*/ 0 w 167"/>
                  <a:gd name="T1" fmla="*/ 74 h 95"/>
                  <a:gd name="T2" fmla="*/ 2 w 167"/>
                  <a:gd name="T3" fmla="*/ 30 h 95"/>
                  <a:gd name="T4" fmla="*/ 23 w 167"/>
                  <a:gd name="T5" fmla="*/ 12 h 95"/>
                  <a:gd name="T6" fmla="*/ 53 w 167"/>
                  <a:gd name="T7" fmla="*/ 2 h 95"/>
                  <a:gd name="T8" fmla="*/ 81 w 167"/>
                  <a:gd name="T9" fmla="*/ 0 h 95"/>
                  <a:gd name="T10" fmla="*/ 123 w 167"/>
                  <a:gd name="T11" fmla="*/ 11 h 95"/>
                  <a:gd name="T12" fmla="*/ 147 w 167"/>
                  <a:gd name="T13" fmla="*/ 30 h 95"/>
                  <a:gd name="T14" fmla="*/ 162 w 167"/>
                  <a:gd name="T15" fmla="*/ 59 h 95"/>
                  <a:gd name="T16" fmla="*/ 165 w 167"/>
                  <a:gd name="T17" fmla="*/ 80 h 95"/>
                  <a:gd name="T18" fmla="*/ 167 w 167"/>
                  <a:gd name="T19" fmla="*/ 92 h 95"/>
                  <a:gd name="T20" fmla="*/ 156 w 167"/>
                  <a:gd name="T21" fmla="*/ 95 h 95"/>
                  <a:gd name="T22" fmla="*/ 77 w 167"/>
                  <a:gd name="T23" fmla="*/ 87 h 95"/>
                  <a:gd name="T24" fmla="*/ 0 w 167"/>
                  <a:gd name="T25" fmla="*/ 74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0" name="Freeform 174">
                <a:extLst>
                  <a:ext uri="{FF2B5EF4-FFF2-40B4-BE49-F238E27FC236}">
                    <a16:creationId xmlns:a16="http://schemas.microsoft.com/office/drawing/2014/main" id="{FD5DF823-D3DF-4041-8C25-02B9D38C2BD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>
                  <a:gd name="T0" fmla="*/ 0 w 921"/>
                  <a:gd name="T1" fmla="*/ 141 h 141"/>
                  <a:gd name="T2" fmla="*/ 41 w 921"/>
                  <a:gd name="T3" fmla="*/ 88 h 141"/>
                  <a:gd name="T4" fmla="*/ 70 w 921"/>
                  <a:gd name="T5" fmla="*/ 68 h 141"/>
                  <a:gd name="T6" fmla="*/ 135 w 921"/>
                  <a:gd name="T7" fmla="*/ 44 h 141"/>
                  <a:gd name="T8" fmla="*/ 207 w 921"/>
                  <a:gd name="T9" fmla="*/ 33 h 141"/>
                  <a:gd name="T10" fmla="*/ 299 w 921"/>
                  <a:gd name="T11" fmla="*/ 34 h 141"/>
                  <a:gd name="T12" fmla="*/ 397 w 921"/>
                  <a:gd name="T13" fmla="*/ 46 h 141"/>
                  <a:gd name="T14" fmla="*/ 494 w 921"/>
                  <a:gd name="T15" fmla="*/ 60 h 141"/>
                  <a:gd name="T16" fmla="*/ 550 w 921"/>
                  <a:gd name="T17" fmla="*/ 63 h 141"/>
                  <a:gd name="T18" fmla="*/ 613 w 921"/>
                  <a:gd name="T19" fmla="*/ 61 h 141"/>
                  <a:gd name="T20" fmla="*/ 662 w 921"/>
                  <a:gd name="T21" fmla="*/ 51 h 141"/>
                  <a:gd name="T22" fmla="*/ 708 w 921"/>
                  <a:gd name="T23" fmla="*/ 33 h 141"/>
                  <a:gd name="T24" fmla="*/ 753 w 921"/>
                  <a:gd name="T25" fmla="*/ 0 h 141"/>
                  <a:gd name="T26" fmla="*/ 921 w 921"/>
                  <a:gd name="T27" fmla="*/ 1 h 141"/>
                  <a:gd name="T28" fmla="*/ 899 w 921"/>
                  <a:gd name="T29" fmla="*/ 39 h 141"/>
                  <a:gd name="T30" fmla="*/ 874 w 921"/>
                  <a:gd name="T31" fmla="*/ 67 h 141"/>
                  <a:gd name="T32" fmla="*/ 850 w 921"/>
                  <a:gd name="T33" fmla="*/ 81 h 141"/>
                  <a:gd name="T34" fmla="*/ 824 w 921"/>
                  <a:gd name="T35" fmla="*/ 95 h 141"/>
                  <a:gd name="T36" fmla="*/ 789 w 921"/>
                  <a:gd name="T37" fmla="*/ 107 h 141"/>
                  <a:gd name="T38" fmla="*/ 749 w 921"/>
                  <a:gd name="T39" fmla="*/ 114 h 141"/>
                  <a:gd name="T40" fmla="*/ 689 w 921"/>
                  <a:gd name="T41" fmla="*/ 121 h 141"/>
                  <a:gd name="T42" fmla="*/ 631 w 921"/>
                  <a:gd name="T43" fmla="*/ 121 h 141"/>
                  <a:gd name="T44" fmla="*/ 529 w 921"/>
                  <a:gd name="T45" fmla="*/ 114 h 141"/>
                  <a:gd name="T46" fmla="*/ 448 w 921"/>
                  <a:gd name="T47" fmla="*/ 102 h 141"/>
                  <a:gd name="T48" fmla="*/ 377 w 921"/>
                  <a:gd name="T49" fmla="*/ 91 h 141"/>
                  <a:gd name="T50" fmla="*/ 299 w 921"/>
                  <a:gd name="T51" fmla="*/ 87 h 141"/>
                  <a:gd name="T52" fmla="*/ 210 w 921"/>
                  <a:gd name="T53" fmla="*/ 94 h 141"/>
                  <a:gd name="T54" fmla="*/ 152 w 921"/>
                  <a:gd name="T55" fmla="*/ 105 h 141"/>
                  <a:gd name="T56" fmla="*/ 122 w 921"/>
                  <a:gd name="T57" fmla="*/ 107 h 141"/>
                  <a:gd name="T58" fmla="*/ 67 w 921"/>
                  <a:gd name="T59" fmla="*/ 114 h 141"/>
                  <a:gd name="T60" fmla="*/ 24 w 921"/>
                  <a:gd name="T61" fmla="*/ 127 h 141"/>
                  <a:gd name="T62" fmla="*/ 0 w 921"/>
                  <a:gd name="T63" fmla="*/ 141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1" name="Freeform 175">
                <a:extLst>
                  <a:ext uri="{FF2B5EF4-FFF2-40B4-BE49-F238E27FC236}">
                    <a16:creationId xmlns:a16="http://schemas.microsoft.com/office/drawing/2014/main" id="{786A2C69-F1B6-419D-AAC0-627A37C052B8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>
                  <a:gd name="T0" fmla="*/ 6 w 190"/>
                  <a:gd name="T1" fmla="*/ 73 h 90"/>
                  <a:gd name="T2" fmla="*/ 30 w 190"/>
                  <a:gd name="T3" fmla="*/ 52 h 90"/>
                  <a:gd name="T4" fmla="*/ 64 w 190"/>
                  <a:gd name="T5" fmla="*/ 30 h 90"/>
                  <a:gd name="T6" fmla="*/ 103 w 190"/>
                  <a:gd name="T7" fmla="*/ 12 h 90"/>
                  <a:gd name="T8" fmla="*/ 157 w 190"/>
                  <a:gd name="T9" fmla="*/ 0 h 90"/>
                  <a:gd name="T10" fmla="*/ 190 w 190"/>
                  <a:gd name="T11" fmla="*/ 0 h 90"/>
                  <a:gd name="T12" fmla="*/ 163 w 190"/>
                  <a:gd name="T13" fmla="*/ 13 h 90"/>
                  <a:gd name="T14" fmla="*/ 129 w 190"/>
                  <a:gd name="T15" fmla="*/ 33 h 90"/>
                  <a:gd name="T16" fmla="*/ 103 w 190"/>
                  <a:gd name="T17" fmla="*/ 55 h 90"/>
                  <a:gd name="T18" fmla="*/ 93 w 190"/>
                  <a:gd name="T19" fmla="*/ 75 h 90"/>
                  <a:gd name="T20" fmla="*/ 88 w 190"/>
                  <a:gd name="T21" fmla="*/ 90 h 90"/>
                  <a:gd name="T22" fmla="*/ 34 w 190"/>
                  <a:gd name="T23" fmla="*/ 87 h 90"/>
                  <a:gd name="T24" fmla="*/ 0 w 190"/>
                  <a:gd name="T25" fmla="*/ 84 h 90"/>
                  <a:gd name="T26" fmla="*/ 6 w 190"/>
                  <a:gd name="T27" fmla="*/ 7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2" name="Freeform 176">
                <a:extLst>
                  <a:ext uri="{FF2B5EF4-FFF2-40B4-BE49-F238E27FC236}">
                    <a16:creationId xmlns:a16="http://schemas.microsoft.com/office/drawing/2014/main" id="{F092090A-F024-48A7-A67A-0D74604E6B45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595" y="2"/>
                <a:ext cx="214" cy="86"/>
              </a:xfrm>
              <a:custGeom>
                <a:avLst/>
                <a:gdLst>
                  <a:gd name="T0" fmla="*/ 0 w 190"/>
                  <a:gd name="T1" fmla="*/ 0 h 86"/>
                  <a:gd name="T2" fmla="*/ 11 w 190"/>
                  <a:gd name="T3" fmla="*/ 15 h 86"/>
                  <a:gd name="T4" fmla="*/ 45 w 190"/>
                  <a:gd name="T5" fmla="*/ 42 h 86"/>
                  <a:gd name="T6" fmla="*/ 82 w 190"/>
                  <a:gd name="T7" fmla="*/ 60 h 86"/>
                  <a:gd name="T8" fmla="*/ 136 w 190"/>
                  <a:gd name="T9" fmla="*/ 80 h 86"/>
                  <a:gd name="T10" fmla="*/ 190 w 190"/>
                  <a:gd name="T11" fmla="*/ 86 h 86"/>
                  <a:gd name="T12" fmla="*/ 136 w 190"/>
                  <a:gd name="T13" fmla="*/ 63 h 86"/>
                  <a:gd name="T14" fmla="*/ 113 w 190"/>
                  <a:gd name="T15" fmla="*/ 45 h 86"/>
                  <a:gd name="T16" fmla="*/ 93 w 190"/>
                  <a:gd name="T17" fmla="*/ 19 h 86"/>
                  <a:gd name="T18" fmla="*/ 86 w 190"/>
                  <a:gd name="T19" fmla="*/ 0 h 86"/>
                  <a:gd name="T20" fmla="*/ 0 w 190"/>
                  <a:gd name="T21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3" name="Freeform 177">
                <a:extLst>
                  <a:ext uri="{FF2B5EF4-FFF2-40B4-BE49-F238E27FC236}">
                    <a16:creationId xmlns:a16="http://schemas.microsoft.com/office/drawing/2014/main" id="{49B816CC-A62D-4B6A-A9C4-606F28AF65B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>
                  <a:gd name="T0" fmla="*/ 387 w 387"/>
                  <a:gd name="T1" fmla="*/ 115 h 124"/>
                  <a:gd name="T2" fmla="*/ 372 w 387"/>
                  <a:gd name="T3" fmla="*/ 96 h 124"/>
                  <a:gd name="T4" fmla="*/ 353 w 387"/>
                  <a:gd name="T5" fmla="*/ 82 h 124"/>
                  <a:gd name="T6" fmla="*/ 327 w 387"/>
                  <a:gd name="T7" fmla="*/ 69 h 124"/>
                  <a:gd name="T8" fmla="*/ 297 w 387"/>
                  <a:gd name="T9" fmla="*/ 58 h 124"/>
                  <a:gd name="T10" fmla="*/ 258 w 387"/>
                  <a:gd name="T11" fmla="*/ 49 h 124"/>
                  <a:gd name="T12" fmla="*/ 210 w 387"/>
                  <a:gd name="T13" fmla="*/ 43 h 124"/>
                  <a:gd name="T14" fmla="*/ 155 w 387"/>
                  <a:gd name="T15" fmla="*/ 39 h 124"/>
                  <a:gd name="T16" fmla="*/ 110 w 387"/>
                  <a:gd name="T17" fmla="*/ 34 h 124"/>
                  <a:gd name="T18" fmla="*/ 68 w 387"/>
                  <a:gd name="T19" fmla="*/ 28 h 124"/>
                  <a:gd name="T20" fmla="*/ 35 w 387"/>
                  <a:gd name="T21" fmla="*/ 19 h 124"/>
                  <a:gd name="T22" fmla="*/ 11 w 387"/>
                  <a:gd name="T23" fmla="*/ 9 h 124"/>
                  <a:gd name="T24" fmla="*/ 0 w 387"/>
                  <a:gd name="T25" fmla="*/ 0 h 124"/>
                  <a:gd name="T26" fmla="*/ 15 w 387"/>
                  <a:gd name="T27" fmla="*/ 40 h 124"/>
                  <a:gd name="T28" fmla="*/ 33 w 387"/>
                  <a:gd name="T29" fmla="*/ 57 h 124"/>
                  <a:gd name="T30" fmla="*/ 74 w 387"/>
                  <a:gd name="T31" fmla="*/ 75 h 124"/>
                  <a:gd name="T32" fmla="*/ 120 w 387"/>
                  <a:gd name="T33" fmla="*/ 84 h 124"/>
                  <a:gd name="T34" fmla="*/ 170 w 387"/>
                  <a:gd name="T35" fmla="*/ 94 h 124"/>
                  <a:gd name="T36" fmla="*/ 195 w 387"/>
                  <a:gd name="T37" fmla="*/ 103 h 124"/>
                  <a:gd name="T38" fmla="*/ 209 w 387"/>
                  <a:gd name="T39" fmla="*/ 115 h 124"/>
                  <a:gd name="T40" fmla="*/ 216 w 387"/>
                  <a:gd name="T41" fmla="*/ 124 h 124"/>
                  <a:gd name="T42" fmla="*/ 282 w 387"/>
                  <a:gd name="T43" fmla="*/ 120 h 124"/>
                  <a:gd name="T44" fmla="*/ 356 w 387"/>
                  <a:gd name="T45" fmla="*/ 118 h 124"/>
                  <a:gd name="T46" fmla="*/ 387 w 387"/>
                  <a:gd name="T47" fmla="*/ 115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4" name="Freeform 178">
                <a:extLst>
                  <a:ext uri="{FF2B5EF4-FFF2-40B4-BE49-F238E27FC236}">
                    <a16:creationId xmlns:a16="http://schemas.microsoft.com/office/drawing/2014/main" id="{1481A219-B9E9-4AD9-9E69-158B99EF1CE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964" y="2"/>
                <a:ext cx="175" cy="29"/>
              </a:xfrm>
              <a:custGeom>
                <a:avLst/>
                <a:gdLst>
                  <a:gd name="T0" fmla="*/ 0 w 156"/>
                  <a:gd name="T1" fmla="*/ 0 h 29"/>
                  <a:gd name="T2" fmla="*/ 25 w 156"/>
                  <a:gd name="T3" fmla="*/ 21 h 29"/>
                  <a:gd name="T4" fmla="*/ 52 w 156"/>
                  <a:gd name="T5" fmla="*/ 28 h 29"/>
                  <a:gd name="T6" fmla="*/ 90 w 156"/>
                  <a:gd name="T7" fmla="*/ 29 h 29"/>
                  <a:gd name="T8" fmla="*/ 128 w 156"/>
                  <a:gd name="T9" fmla="*/ 21 h 29"/>
                  <a:gd name="T10" fmla="*/ 156 w 156"/>
                  <a:gd name="T11" fmla="*/ 0 h 29"/>
                  <a:gd name="T12" fmla="*/ 0 w 156"/>
                  <a:gd name="T13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5" name="Freeform 179">
                <a:extLst>
                  <a:ext uri="{FF2B5EF4-FFF2-40B4-BE49-F238E27FC236}">
                    <a16:creationId xmlns:a16="http://schemas.microsoft.com/office/drawing/2014/main" id="{DD99AD3F-FCDD-4A0B-9F2B-AE711D63F64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>
                  <a:gd name="T0" fmla="*/ 770 w 960"/>
                  <a:gd name="T1" fmla="*/ 0 h 172"/>
                  <a:gd name="T2" fmla="*/ 750 w 960"/>
                  <a:gd name="T3" fmla="*/ 16 h 172"/>
                  <a:gd name="T4" fmla="*/ 712 w 960"/>
                  <a:gd name="T5" fmla="*/ 40 h 172"/>
                  <a:gd name="T6" fmla="*/ 661 w 960"/>
                  <a:gd name="T7" fmla="*/ 59 h 172"/>
                  <a:gd name="T8" fmla="*/ 603 w 960"/>
                  <a:gd name="T9" fmla="*/ 74 h 172"/>
                  <a:gd name="T10" fmla="*/ 545 w 960"/>
                  <a:gd name="T11" fmla="*/ 84 h 172"/>
                  <a:gd name="T12" fmla="*/ 485 w 960"/>
                  <a:gd name="T13" fmla="*/ 91 h 172"/>
                  <a:gd name="T14" fmla="*/ 414 w 960"/>
                  <a:gd name="T15" fmla="*/ 94 h 172"/>
                  <a:gd name="T16" fmla="*/ 341 w 960"/>
                  <a:gd name="T17" fmla="*/ 91 h 172"/>
                  <a:gd name="T18" fmla="*/ 274 w 960"/>
                  <a:gd name="T19" fmla="*/ 83 h 172"/>
                  <a:gd name="T20" fmla="*/ 216 w 960"/>
                  <a:gd name="T21" fmla="*/ 74 h 172"/>
                  <a:gd name="T22" fmla="*/ 168 w 960"/>
                  <a:gd name="T23" fmla="*/ 76 h 172"/>
                  <a:gd name="T24" fmla="*/ 115 w 960"/>
                  <a:gd name="T25" fmla="*/ 79 h 172"/>
                  <a:gd name="T26" fmla="*/ 68 w 960"/>
                  <a:gd name="T27" fmla="*/ 87 h 172"/>
                  <a:gd name="T28" fmla="*/ 24 w 960"/>
                  <a:gd name="T29" fmla="*/ 110 h 172"/>
                  <a:gd name="T30" fmla="*/ 0 w 960"/>
                  <a:gd name="T31" fmla="*/ 135 h 172"/>
                  <a:gd name="T32" fmla="*/ 41 w 960"/>
                  <a:gd name="T33" fmla="*/ 117 h 172"/>
                  <a:gd name="T34" fmla="*/ 84 w 960"/>
                  <a:gd name="T35" fmla="*/ 104 h 172"/>
                  <a:gd name="T36" fmla="*/ 124 w 960"/>
                  <a:gd name="T37" fmla="*/ 100 h 172"/>
                  <a:gd name="T38" fmla="*/ 176 w 960"/>
                  <a:gd name="T39" fmla="*/ 100 h 172"/>
                  <a:gd name="T40" fmla="*/ 226 w 960"/>
                  <a:gd name="T41" fmla="*/ 106 h 172"/>
                  <a:gd name="T42" fmla="*/ 278 w 960"/>
                  <a:gd name="T43" fmla="*/ 121 h 172"/>
                  <a:gd name="T44" fmla="*/ 339 w 960"/>
                  <a:gd name="T45" fmla="*/ 140 h 172"/>
                  <a:gd name="T46" fmla="*/ 396 w 960"/>
                  <a:gd name="T47" fmla="*/ 154 h 172"/>
                  <a:gd name="T48" fmla="*/ 447 w 960"/>
                  <a:gd name="T49" fmla="*/ 161 h 172"/>
                  <a:gd name="T50" fmla="*/ 514 w 960"/>
                  <a:gd name="T51" fmla="*/ 167 h 172"/>
                  <a:gd name="T52" fmla="*/ 597 w 960"/>
                  <a:gd name="T53" fmla="*/ 171 h 172"/>
                  <a:gd name="T54" fmla="*/ 665 w 960"/>
                  <a:gd name="T55" fmla="*/ 172 h 172"/>
                  <a:gd name="T56" fmla="*/ 735 w 960"/>
                  <a:gd name="T57" fmla="*/ 164 h 172"/>
                  <a:gd name="T58" fmla="*/ 783 w 960"/>
                  <a:gd name="T59" fmla="*/ 147 h 172"/>
                  <a:gd name="T60" fmla="*/ 845 w 960"/>
                  <a:gd name="T61" fmla="*/ 118 h 172"/>
                  <a:gd name="T62" fmla="*/ 891 w 960"/>
                  <a:gd name="T63" fmla="*/ 80 h 172"/>
                  <a:gd name="T64" fmla="*/ 928 w 960"/>
                  <a:gd name="T65" fmla="*/ 43 h 172"/>
                  <a:gd name="T66" fmla="*/ 960 w 960"/>
                  <a:gd name="T67" fmla="*/ 2 h 172"/>
                  <a:gd name="T68" fmla="*/ 770 w 960"/>
                  <a:gd name="T69" fmla="*/ 0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6" name="Freeform 180">
                <a:extLst>
                  <a:ext uri="{FF2B5EF4-FFF2-40B4-BE49-F238E27FC236}">
                    <a16:creationId xmlns:a16="http://schemas.microsoft.com/office/drawing/2014/main" id="{B3D1418E-2C32-4864-837D-5B44B6EC857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>
                  <a:gd name="T0" fmla="*/ 0 w 226"/>
                  <a:gd name="T1" fmla="*/ 111 h 111"/>
                  <a:gd name="T2" fmla="*/ 1 w 226"/>
                  <a:gd name="T3" fmla="*/ 86 h 111"/>
                  <a:gd name="T4" fmla="*/ 12 w 226"/>
                  <a:gd name="T5" fmla="*/ 54 h 111"/>
                  <a:gd name="T6" fmla="*/ 28 w 226"/>
                  <a:gd name="T7" fmla="*/ 33 h 111"/>
                  <a:gd name="T8" fmla="*/ 55 w 226"/>
                  <a:gd name="T9" fmla="*/ 12 h 111"/>
                  <a:gd name="T10" fmla="*/ 93 w 226"/>
                  <a:gd name="T11" fmla="*/ 2 h 111"/>
                  <a:gd name="T12" fmla="*/ 121 w 226"/>
                  <a:gd name="T13" fmla="*/ 0 h 111"/>
                  <a:gd name="T14" fmla="*/ 157 w 226"/>
                  <a:gd name="T15" fmla="*/ 6 h 111"/>
                  <a:gd name="T16" fmla="*/ 181 w 226"/>
                  <a:gd name="T17" fmla="*/ 20 h 111"/>
                  <a:gd name="T18" fmla="*/ 202 w 226"/>
                  <a:gd name="T19" fmla="*/ 41 h 111"/>
                  <a:gd name="T20" fmla="*/ 214 w 226"/>
                  <a:gd name="T21" fmla="*/ 66 h 111"/>
                  <a:gd name="T22" fmla="*/ 220 w 226"/>
                  <a:gd name="T23" fmla="*/ 83 h 111"/>
                  <a:gd name="T24" fmla="*/ 226 w 226"/>
                  <a:gd name="T25" fmla="*/ 98 h 111"/>
                  <a:gd name="T26" fmla="*/ 120 w 226"/>
                  <a:gd name="T27" fmla="*/ 102 h 111"/>
                  <a:gd name="T28" fmla="*/ 0 w 226"/>
                  <a:gd name="T29" fmla="*/ 111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7" name="Freeform 181">
                <a:extLst>
                  <a:ext uri="{FF2B5EF4-FFF2-40B4-BE49-F238E27FC236}">
                    <a16:creationId xmlns:a16="http://schemas.microsoft.com/office/drawing/2014/main" id="{AAED783A-CE70-46F1-A00A-57525974118D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>
                  <a:gd name="T0" fmla="*/ 86 w 140"/>
                  <a:gd name="T1" fmla="*/ 0 h 45"/>
                  <a:gd name="T2" fmla="*/ 57 w 140"/>
                  <a:gd name="T3" fmla="*/ 19 h 45"/>
                  <a:gd name="T4" fmla="*/ 32 w 140"/>
                  <a:gd name="T5" fmla="*/ 29 h 45"/>
                  <a:gd name="T6" fmla="*/ 0 w 140"/>
                  <a:gd name="T7" fmla="*/ 33 h 45"/>
                  <a:gd name="T8" fmla="*/ 52 w 140"/>
                  <a:gd name="T9" fmla="*/ 45 h 45"/>
                  <a:gd name="T10" fmla="*/ 85 w 140"/>
                  <a:gd name="T11" fmla="*/ 38 h 45"/>
                  <a:gd name="T12" fmla="*/ 140 w 140"/>
                  <a:gd name="T13" fmla="*/ 2 h 45"/>
                  <a:gd name="T14" fmla="*/ 86 w 140"/>
                  <a:gd name="T15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8" name="Freeform 182">
                <a:extLst>
                  <a:ext uri="{FF2B5EF4-FFF2-40B4-BE49-F238E27FC236}">
                    <a16:creationId xmlns:a16="http://schemas.microsoft.com/office/drawing/2014/main" id="{10E3E84F-C6B9-46A6-8D14-A729D4EECD3D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680" y="71"/>
                <a:ext cx="729" cy="112"/>
              </a:xfrm>
              <a:custGeom>
                <a:avLst/>
                <a:gdLst>
                  <a:gd name="T0" fmla="*/ 0 w 574"/>
                  <a:gd name="T1" fmla="*/ 15 h 99"/>
                  <a:gd name="T2" fmla="*/ 28 w 574"/>
                  <a:gd name="T3" fmla="*/ 4 h 99"/>
                  <a:gd name="T4" fmla="*/ 66 w 574"/>
                  <a:gd name="T5" fmla="*/ 0 h 99"/>
                  <a:gd name="T6" fmla="*/ 111 w 574"/>
                  <a:gd name="T7" fmla="*/ 0 h 99"/>
                  <a:gd name="T8" fmla="*/ 154 w 574"/>
                  <a:gd name="T9" fmla="*/ 1 h 99"/>
                  <a:gd name="T10" fmla="*/ 207 w 574"/>
                  <a:gd name="T11" fmla="*/ 18 h 99"/>
                  <a:gd name="T12" fmla="*/ 261 w 574"/>
                  <a:gd name="T13" fmla="*/ 43 h 99"/>
                  <a:gd name="T14" fmla="*/ 300 w 574"/>
                  <a:gd name="T15" fmla="*/ 48 h 99"/>
                  <a:gd name="T16" fmla="*/ 351 w 574"/>
                  <a:gd name="T17" fmla="*/ 43 h 99"/>
                  <a:gd name="T18" fmla="*/ 391 w 574"/>
                  <a:gd name="T19" fmla="*/ 31 h 99"/>
                  <a:gd name="T20" fmla="*/ 430 w 574"/>
                  <a:gd name="T21" fmla="*/ 21 h 99"/>
                  <a:gd name="T22" fmla="*/ 474 w 574"/>
                  <a:gd name="T23" fmla="*/ 12 h 99"/>
                  <a:gd name="T24" fmla="*/ 517 w 574"/>
                  <a:gd name="T25" fmla="*/ 13 h 99"/>
                  <a:gd name="T26" fmla="*/ 546 w 574"/>
                  <a:gd name="T27" fmla="*/ 21 h 99"/>
                  <a:gd name="T28" fmla="*/ 574 w 574"/>
                  <a:gd name="T29" fmla="*/ 39 h 99"/>
                  <a:gd name="T30" fmla="*/ 525 w 574"/>
                  <a:gd name="T31" fmla="*/ 36 h 99"/>
                  <a:gd name="T32" fmla="*/ 489 w 574"/>
                  <a:gd name="T33" fmla="*/ 42 h 99"/>
                  <a:gd name="T34" fmla="*/ 450 w 574"/>
                  <a:gd name="T35" fmla="*/ 55 h 99"/>
                  <a:gd name="T36" fmla="*/ 412 w 574"/>
                  <a:gd name="T37" fmla="*/ 73 h 99"/>
                  <a:gd name="T38" fmla="*/ 381 w 574"/>
                  <a:gd name="T39" fmla="*/ 87 h 99"/>
                  <a:gd name="T40" fmla="*/ 340 w 574"/>
                  <a:gd name="T41" fmla="*/ 96 h 99"/>
                  <a:gd name="T42" fmla="*/ 291 w 574"/>
                  <a:gd name="T43" fmla="*/ 99 h 99"/>
                  <a:gd name="T44" fmla="*/ 234 w 574"/>
                  <a:gd name="T45" fmla="*/ 91 h 99"/>
                  <a:gd name="T46" fmla="*/ 178 w 574"/>
                  <a:gd name="T47" fmla="*/ 76 h 99"/>
                  <a:gd name="T48" fmla="*/ 139 w 574"/>
                  <a:gd name="T49" fmla="*/ 57 h 99"/>
                  <a:gd name="T50" fmla="*/ 102 w 574"/>
                  <a:gd name="T51" fmla="*/ 33 h 99"/>
                  <a:gd name="T52" fmla="*/ 66 w 574"/>
                  <a:gd name="T53" fmla="*/ 18 h 99"/>
                  <a:gd name="T54" fmla="*/ 30 w 574"/>
                  <a:gd name="T55" fmla="*/ 13 h 99"/>
                  <a:gd name="T56" fmla="*/ 0 w 574"/>
                  <a:gd name="T57" fmla="*/ 15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9" name="Freeform 183">
                <a:extLst>
                  <a:ext uri="{FF2B5EF4-FFF2-40B4-BE49-F238E27FC236}">
                    <a16:creationId xmlns:a16="http://schemas.microsoft.com/office/drawing/2014/main" id="{13094B24-739A-4E41-8E11-C540576A0919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>
                  <a:gd name="T0" fmla="*/ 0 w 86"/>
                  <a:gd name="T1" fmla="*/ 66 h 68"/>
                  <a:gd name="T2" fmla="*/ 14 w 86"/>
                  <a:gd name="T3" fmla="*/ 39 h 68"/>
                  <a:gd name="T4" fmla="*/ 39 w 86"/>
                  <a:gd name="T5" fmla="*/ 17 h 68"/>
                  <a:gd name="T6" fmla="*/ 62 w 86"/>
                  <a:gd name="T7" fmla="*/ 6 h 68"/>
                  <a:gd name="T8" fmla="*/ 86 w 86"/>
                  <a:gd name="T9" fmla="*/ 0 h 68"/>
                  <a:gd name="T10" fmla="*/ 59 w 86"/>
                  <a:gd name="T11" fmla="*/ 33 h 68"/>
                  <a:gd name="T12" fmla="*/ 50 w 86"/>
                  <a:gd name="T13" fmla="*/ 54 h 68"/>
                  <a:gd name="T14" fmla="*/ 47 w 86"/>
                  <a:gd name="T15" fmla="*/ 68 h 68"/>
                  <a:gd name="T16" fmla="*/ 0 w 86"/>
                  <a:gd name="T17" fmla="*/ 66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80" name="Freeform 184">
                <a:extLst>
                  <a:ext uri="{FF2B5EF4-FFF2-40B4-BE49-F238E27FC236}">
                    <a16:creationId xmlns:a16="http://schemas.microsoft.com/office/drawing/2014/main" id="{4230383E-4560-438D-A245-1B61036709FD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4602" y="2"/>
                <a:ext cx="264" cy="117"/>
              </a:xfrm>
              <a:custGeom>
                <a:avLst/>
                <a:gdLst>
                  <a:gd name="T0" fmla="*/ 114 w 234"/>
                  <a:gd name="T1" fmla="*/ 0 h 117"/>
                  <a:gd name="T2" fmla="*/ 96 w 234"/>
                  <a:gd name="T3" fmla="*/ 33 h 117"/>
                  <a:gd name="T4" fmla="*/ 78 w 234"/>
                  <a:gd name="T5" fmla="*/ 63 h 117"/>
                  <a:gd name="T6" fmla="*/ 48 w 234"/>
                  <a:gd name="T7" fmla="*/ 91 h 117"/>
                  <a:gd name="T8" fmla="*/ 0 w 234"/>
                  <a:gd name="T9" fmla="*/ 117 h 117"/>
                  <a:gd name="T10" fmla="*/ 48 w 234"/>
                  <a:gd name="T11" fmla="*/ 115 h 117"/>
                  <a:gd name="T12" fmla="*/ 100 w 234"/>
                  <a:gd name="T13" fmla="*/ 103 h 117"/>
                  <a:gd name="T14" fmla="*/ 151 w 234"/>
                  <a:gd name="T15" fmla="*/ 83 h 117"/>
                  <a:gd name="T16" fmla="*/ 195 w 234"/>
                  <a:gd name="T17" fmla="*/ 50 h 117"/>
                  <a:gd name="T18" fmla="*/ 234 w 234"/>
                  <a:gd name="T19" fmla="*/ 0 h 117"/>
                  <a:gd name="T20" fmla="*/ 114 w 234"/>
                  <a:gd name="T21" fmla="*/ 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81" name="Freeform 185">
                <a:extLst>
                  <a:ext uri="{FF2B5EF4-FFF2-40B4-BE49-F238E27FC236}">
                    <a16:creationId xmlns:a16="http://schemas.microsoft.com/office/drawing/2014/main" id="{93AEB061-CE9C-474F-8869-54094C8C0A8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>
                  <a:gd name="T0" fmla="*/ 0 w 411"/>
                  <a:gd name="T1" fmla="*/ 102 h 102"/>
                  <a:gd name="T2" fmla="*/ 16 w 411"/>
                  <a:gd name="T3" fmla="*/ 83 h 102"/>
                  <a:gd name="T4" fmla="*/ 42 w 411"/>
                  <a:gd name="T5" fmla="*/ 68 h 102"/>
                  <a:gd name="T6" fmla="*/ 82 w 411"/>
                  <a:gd name="T7" fmla="*/ 50 h 102"/>
                  <a:gd name="T8" fmla="*/ 126 w 411"/>
                  <a:gd name="T9" fmla="*/ 41 h 102"/>
                  <a:gd name="T10" fmla="*/ 195 w 411"/>
                  <a:gd name="T11" fmla="*/ 39 h 102"/>
                  <a:gd name="T12" fmla="*/ 247 w 411"/>
                  <a:gd name="T13" fmla="*/ 38 h 102"/>
                  <a:gd name="T14" fmla="*/ 301 w 411"/>
                  <a:gd name="T15" fmla="*/ 35 h 102"/>
                  <a:gd name="T16" fmla="*/ 340 w 411"/>
                  <a:gd name="T17" fmla="*/ 27 h 102"/>
                  <a:gd name="T18" fmla="*/ 381 w 411"/>
                  <a:gd name="T19" fmla="*/ 12 h 102"/>
                  <a:gd name="T20" fmla="*/ 406 w 411"/>
                  <a:gd name="T21" fmla="*/ 0 h 102"/>
                  <a:gd name="T22" fmla="*/ 411 w 411"/>
                  <a:gd name="T23" fmla="*/ 12 h 102"/>
                  <a:gd name="T24" fmla="*/ 373 w 411"/>
                  <a:gd name="T25" fmla="*/ 36 h 102"/>
                  <a:gd name="T26" fmla="*/ 324 w 411"/>
                  <a:gd name="T27" fmla="*/ 57 h 102"/>
                  <a:gd name="T28" fmla="*/ 261 w 411"/>
                  <a:gd name="T29" fmla="*/ 71 h 102"/>
                  <a:gd name="T30" fmla="*/ 238 w 411"/>
                  <a:gd name="T31" fmla="*/ 83 h 102"/>
                  <a:gd name="T32" fmla="*/ 177 w 411"/>
                  <a:gd name="T33" fmla="*/ 87 h 102"/>
                  <a:gd name="T34" fmla="*/ 76 w 411"/>
                  <a:gd name="T35" fmla="*/ 98 h 102"/>
                  <a:gd name="T36" fmla="*/ 0 w 411"/>
                  <a:gd name="T37" fmla="*/ 10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82" name="Freeform 186">
                <a:extLst>
                  <a:ext uri="{FF2B5EF4-FFF2-40B4-BE49-F238E27FC236}">
                    <a16:creationId xmlns:a16="http://schemas.microsoft.com/office/drawing/2014/main" id="{F887455C-F525-4C87-B88B-51CBB7F4E97D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074" y="2"/>
                <a:ext cx="203" cy="84"/>
              </a:xfrm>
              <a:custGeom>
                <a:avLst/>
                <a:gdLst>
                  <a:gd name="T0" fmla="*/ 1 w 180"/>
                  <a:gd name="T1" fmla="*/ 23 h 84"/>
                  <a:gd name="T2" fmla="*/ 18 w 180"/>
                  <a:gd name="T3" fmla="*/ 56 h 84"/>
                  <a:gd name="T4" fmla="*/ 52 w 180"/>
                  <a:gd name="T5" fmla="*/ 77 h 84"/>
                  <a:gd name="T6" fmla="*/ 85 w 180"/>
                  <a:gd name="T7" fmla="*/ 84 h 84"/>
                  <a:gd name="T8" fmla="*/ 120 w 180"/>
                  <a:gd name="T9" fmla="*/ 81 h 84"/>
                  <a:gd name="T10" fmla="*/ 151 w 180"/>
                  <a:gd name="T11" fmla="*/ 64 h 84"/>
                  <a:gd name="T12" fmla="*/ 168 w 180"/>
                  <a:gd name="T13" fmla="*/ 39 h 84"/>
                  <a:gd name="T14" fmla="*/ 180 w 180"/>
                  <a:gd name="T15" fmla="*/ 0 h 84"/>
                  <a:gd name="T16" fmla="*/ 0 w 180"/>
                  <a:gd name="T17" fmla="*/ 0 h 84"/>
                  <a:gd name="T18" fmla="*/ 1 w 180"/>
                  <a:gd name="T19" fmla="*/ 23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83" name="Freeform 187">
                <a:extLst>
                  <a:ext uri="{FF2B5EF4-FFF2-40B4-BE49-F238E27FC236}">
                    <a16:creationId xmlns:a16="http://schemas.microsoft.com/office/drawing/2014/main" id="{0E47585B-7EB6-458C-BE45-2387CEEFFE08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>
                  <a:gd name="T0" fmla="*/ 312 w 312"/>
                  <a:gd name="T1" fmla="*/ 0 h 73"/>
                  <a:gd name="T2" fmla="*/ 249 w 312"/>
                  <a:gd name="T3" fmla="*/ 19 h 73"/>
                  <a:gd name="T4" fmla="*/ 192 w 312"/>
                  <a:gd name="T5" fmla="*/ 30 h 73"/>
                  <a:gd name="T6" fmla="*/ 150 w 312"/>
                  <a:gd name="T7" fmla="*/ 33 h 73"/>
                  <a:gd name="T8" fmla="*/ 100 w 312"/>
                  <a:gd name="T9" fmla="*/ 33 h 73"/>
                  <a:gd name="T10" fmla="*/ 34 w 312"/>
                  <a:gd name="T11" fmla="*/ 24 h 73"/>
                  <a:gd name="T12" fmla="*/ 0 w 312"/>
                  <a:gd name="T13" fmla="*/ 15 h 73"/>
                  <a:gd name="T14" fmla="*/ 88 w 312"/>
                  <a:gd name="T15" fmla="*/ 52 h 73"/>
                  <a:gd name="T16" fmla="*/ 130 w 312"/>
                  <a:gd name="T17" fmla="*/ 63 h 73"/>
                  <a:gd name="T18" fmla="*/ 178 w 312"/>
                  <a:gd name="T19" fmla="*/ 70 h 73"/>
                  <a:gd name="T20" fmla="*/ 238 w 312"/>
                  <a:gd name="T21" fmla="*/ 73 h 73"/>
                  <a:gd name="T22" fmla="*/ 274 w 312"/>
                  <a:gd name="T23" fmla="*/ 70 h 73"/>
                  <a:gd name="T24" fmla="*/ 309 w 312"/>
                  <a:gd name="T25" fmla="*/ 67 h 73"/>
                  <a:gd name="T26" fmla="*/ 312 w 312"/>
                  <a:gd name="T27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84" name="Freeform 188">
                <a:extLst>
                  <a:ext uri="{FF2B5EF4-FFF2-40B4-BE49-F238E27FC236}">
                    <a16:creationId xmlns:a16="http://schemas.microsoft.com/office/drawing/2014/main" id="{C0139927-AD52-422C-B03C-4E552CF9B268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>
                  <a:gd name="T0" fmla="*/ 0 w 53"/>
                  <a:gd name="T1" fmla="*/ 62 h 62"/>
                  <a:gd name="T2" fmla="*/ 2 w 53"/>
                  <a:gd name="T3" fmla="*/ 44 h 62"/>
                  <a:gd name="T4" fmla="*/ 12 w 53"/>
                  <a:gd name="T5" fmla="*/ 23 h 62"/>
                  <a:gd name="T6" fmla="*/ 27 w 53"/>
                  <a:gd name="T7" fmla="*/ 8 h 62"/>
                  <a:gd name="T8" fmla="*/ 44 w 53"/>
                  <a:gd name="T9" fmla="*/ 0 h 62"/>
                  <a:gd name="T10" fmla="*/ 41 w 53"/>
                  <a:gd name="T11" fmla="*/ 18 h 62"/>
                  <a:gd name="T12" fmla="*/ 44 w 53"/>
                  <a:gd name="T13" fmla="*/ 41 h 62"/>
                  <a:gd name="T14" fmla="*/ 53 w 53"/>
                  <a:gd name="T15" fmla="*/ 53 h 62"/>
                  <a:gd name="T16" fmla="*/ 0 w 53"/>
                  <a:gd name="T17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85" name="Group 189">
              <a:extLst>
                <a:ext uri="{FF2B5EF4-FFF2-40B4-BE49-F238E27FC236}">
                  <a16:creationId xmlns:a16="http://schemas.microsoft.com/office/drawing/2014/main" id="{68AB8054-1849-4D04-AD52-50450109EDCB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4432" y="3543"/>
              <a:ext cx="1145" cy="512"/>
              <a:chOff x="204" y="225"/>
              <a:chExt cx="1145" cy="512"/>
            </a:xfrm>
          </p:grpSpPr>
          <p:sp>
            <p:nvSpPr>
              <p:cNvPr id="4286" name="Freeform 190">
                <a:extLst>
                  <a:ext uri="{FF2B5EF4-FFF2-40B4-BE49-F238E27FC236}">
                    <a16:creationId xmlns:a16="http://schemas.microsoft.com/office/drawing/2014/main" id="{B62C109E-AE2C-4F8A-AFFE-DEE475158AD0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>
                  <a:gd name="T0" fmla="*/ 47 w 66"/>
                  <a:gd name="T1" fmla="*/ 0 h 401"/>
                  <a:gd name="T2" fmla="*/ 23 w 66"/>
                  <a:gd name="T3" fmla="*/ 12 h 401"/>
                  <a:gd name="T4" fmla="*/ 8 w 66"/>
                  <a:gd name="T5" fmla="*/ 53 h 401"/>
                  <a:gd name="T6" fmla="*/ 8 w 66"/>
                  <a:gd name="T7" fmla="*/ 80 h 401"/>
                  <a:gd name="T8" fmla="*/ 0 w 66"/>
                  <a:gd name="T9" fmla="*/ 108 h 401"/>
                  <a:gd name="T10" fmla="*/ 9 w 66"/>
                  <a:gd name="T11" fmla="*/ 140 h 401"/>
                  <a:gd name="T12" fmla="*/ 15 w 66"/>
                  <a:gd name="T13" fmla="*/ 179 h 401"/>
                  <a:gd name="T14" fmla="*/ 15 w 66"/>
                  <a:gd name="T15" fmla="*/ 230 h 401"/>
                  <a:gd name="T16" fmla="*/ 9 w 66"/>
                  <a:gd name="T17" fmla="*/ 269 h 401"/>
                  <a:gd name="T18" fmla="*/ 12 w 66"/>
                  <a:gd name="T19" fmla="*/ 293 h 401"/>
                  <a:gd name="T20" fmla="*/ 24 w 66"/>
                  <a:gd name="T21" fmla="*/ 324 h 401"/>
                  <a:gd name="T22" fmla="*/ 41 w 66"/>
                  <a:gd name="T23" fmla="*/ 383 h 401"/>
                  <a:gd name="T24" fmla="*/ 51 w 66"/>
                  <a:gd name="T25" fmla="*/ 401 h 401"/>
                  <a:gd name="T26" fmla="*/ 63 w 66"/>
                  <a:gd name="T27" fmla="*/ 401 h 401"/>
                  <a:gd name="T28" fmla="*/ 66 w 66"/>
                  <a:gd name="T29" fmla="*/ 381 h 401"/>
                  <a:gd name="T30" fmla="*/ 54 w 66"/>
                  <a:gd name="T31" fmla="*/ 347 h 401"/>
                  <a:gd name="T32" fmla="*/ 38 w 66"/>
                  <a:gd name="T33" fmla="*/ 306 h 401"/>
                  <a:gd name="T34" fmla="*/ 32 w 66"/>
                  <a:gd name="T35" fmla="*/ 272 h 401"/>
                  <a:gd name="T36" fmla="*/ 38 w 66"/>
                  <a:gd name="T37" fmla="*/ 240 h 401"/>
                  <a:gd name="T38" fmla="*/ 42 w 66"/>
                  <a:gd name="T39" fmla="*/ 204 h 401"/>
                  <a:gd name="T40" fmla="*/ 39 w 66"/>
                  <a:gd name="T41" fmla="*/ 161 h 401"/>
                  <a:gd name="T42" fmla="*/ 32 w 66"/>
                  <a:gd name="T43" fmla="*/ 125 h 401"/>
                  <a:gd name="T44" fmla="*/ 26 w 66"/>
                  <a:gd name="T45" fmla="*/ 101 h 401"/>
                  <a:gd name="T46" fmla="*/ 32 w 66"/>
                  <a:gd name="T47" fmla="*/ 80 h 401"/>
                  <a:gd name="T48" fmla="*/ 32 w 66"/>
                  <a:gd name="T49" fmla="*/ 59 h 401"/>
                  <a:gd name="T50" fmla="*/ 36 w 66"/>
                  <a:gd name="T51" fmla="*/ 38 h 401"/>
                  <a:gd name="T52" fmla="*/ 48 w 66"/>
                  <a:gd name="T53" fmla="*/ 17 h 401"/>
                  <a:gd name="T54" fmla="*/ 47 w 66"/>
                  <a:gd name="T55" fmla="*/ 0 h 4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87" name="Freeform 191">
                <a:extLst>
                  <a:ext uri="{FF2B5EF4-FFF2-40B4-BE49-F238E27FC236}">
                    <a16:creationId xmlns:a16="http://schemas.microsoft.com/office/drawing/2014/main" id="{A4612CB7-3370-4879-B4E9-8B3F1AF9BF7B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>
                  <a:gd name="T0" fmla="*/ 7 w 888"/>
                  <a:gd name="T1" fmla="*/ 24 h 43"/>
                  <a:gd name="T2" fmla="*/ 46 w 888"/>
                  <a:gd name="T3" fmla="*/ 16 h 43"/>
                  <a:gd name="T4" fmla="*/ 91 w 888"/>
                  <a:gd name="T5" fmla="*/ 9 h 43"/>
                  <a:gd name="T6" fmla="*/ 124 w 888"/>
                  <a:gd name="T7" fmla="*/ 7 h 43"/>
                  <a:gd name="T8" fmla="*/ 195 w 888"/>
                  <a:gd name="T9" fmla="*/ 9 h 43"/>
                  <a:gd name="T10" fmla="*/ 259 w 888"/>
                  <a:gd name="T11" fmla="*/ 12 h 43"/>
                  <a:gd name="T12" fmla="*/ 304 w 888"/>
                  <a:gd name="T13" fmla="*/ 12 h 43"/>
                  <a:gd name="T14" fmla="*/ 340 w 888"/>
                  <a:gd name="T15" fmla="*/ 7 h 43"/>
                  <a:gd name="T16" fmla="*/ 355 w 888"/>
                  <a:gd name="T17" fmla="*/ 3 h 43"/>
                  <a:gd name="T18" fmla="*/ 384 w 888"/>
                  <a:gd name="T19" fmla="*/ 4 h 43"/>
                  <a:gd name="T20" fmla="*/ 436 w 888"/>
                  <a:gd name="T21" fmla="*/ 10 h 43"/>
                  <a:gd name="T22" fmla="*/ 475 w 888"/>
                  <a:gd name="T23" fmla="*/ 19 h 43"/>
                  <a:gd name="T24" fmla="*/ 523 w 888"/>
                  <a:gd name="T25" fmla="*/ 22 h 43"/>
                  <a:gd name="T26" fmla="*/ 574 w 888"/>
                  <a:gd name="T27" fmla="*/ 18 h 43"/>
                  <a:gd name="T28" fmla="*/ 621 w 888"/>
                  <a:gd name="T29" fmla="*/ 15 h 43"/>
                  <a:gd name="T30" fmla="*/ 655 w 888"/>
                  <a:gd name="T31" fmla="*/ 18 h 43"/>
                  <a:gd name="T32" fmla="*/ 696 w 888"/>
                  <a:gd name="T33" fmla="*/ 19 h 43"/>
                  <a:gd name="T34" fmla="*/ 729 w 888"/>
                  <a:gd name="T35" fmla="*/ 22 h 43"/>
                  <a:gd name="T36" fmla="*/ 766 w 888"/>
                  <a:gd name="T37" fmla="*/ 15 h 43"/>
                  <a:gd name="T38" fmla="*/ 795 w 888"/>
                  <a:gd name="T39" fmla="*/ 10 h 43"/>
                  <a:gd name="T40" fmla="*/ 820 w 888"/>
                  <a:gd name="T41" fmla="*/ 1 h 43"/>
                  <a:gd name="T42" fmla="*/ 852 w 888"/>
                  <a:gd name="T43" fmla="*/ 0 h 43"/>
                  <a:gd name="T44" fmla="*/ 882 w 888"/>
                  <a:gd name="T45" fmla="*/ 4 h 43"/>
                  <a:gd name="T46" fmla="*/ 888 w 888"/>
                  <a:gd name="T47" fmla="*/ 13 h 43"/>
                  <a:gd name="T48" fmla="*/ 879 w 888"/>
                  <a:gd name="T49" fmla="*/ 21 h 43"/>
                  <a:gd name="T50" fmla="*/ 864 w 888"/>
                  <a:gd name="T51" fmla="*/ 22 h 43"/>
                  <a:gd name="T52" fmla="*/ 847 w 888"/>
                  <a:gd name="T53" fmla="*/ 21 h 43"/>
                  <a:gd name="T54" fmla="*/ 804 w 888"/>
                  <a:gd name="T55" fmla="*/ 28 h 43"/>
                  <a:gd name="T56" fmla="*/ 774 w 888"/>
                  <a:gd name="T57" fmla="*/ 42 h 43"/>
                  <a:gd name="T58" fmla="*/ 759 w 888"/>
                  <a:gd name="T59" fmla="*/ 43 h 43"/>
                  <a:gd name="T60" fmla="*/ 726 w 888"/>
                  <a:gd name="T61" fmla="*/ 40 h 43"/>
                  <a:gd name="T62" fmla="*/ 699 w 888"/>
                  <a:gd name="T63" fmla="*/ 39 h 43"/>
                  <a:gd name="T64" fmla="*/ 619 w 888"/>
                  <a:gd name="T65" fmla="*/ 40 h 43"/>
                  <a:gd name="T66" fmla="*/ 582 w 888"/>
                  <a:gd name="T67" fmla="*/ 43 h 43"/>
                  <a:gd name="T68" fmla="*/ 531 w 888"/>
                  <a:gd name="T69" fmla="*/ 43 h 43"/>
                  <a:gd name="T70" fmla="*/ 492 w 888"/>
                  <a:gd name="T71" fmla="*/ 39 h 43"/>
                  <a:gd name="T72" fmla="*/ 459 w 888"/>
                  <a:gd name="T73" fmla="*/ 36 h 43"/>
                  <a:gd name="T74" fmla="*/ 432 w 888"/>
                  <a:gd name="T75" fmla="*/ 37 h 43"/>
                  <a:gd name="T76" fmla="*/ 417 w 888"/>
                  <a:gd name="T77" fmla="*/ 37 h 43"/>
                  <a:gd name="T78" fmla="*/ 397 w 888"/>
                  <a:gd name="T79" fmla="*/ 33 h 43"/>
                  <a:gd name="T80" fmla="*/ 373 w 888"/>
                  <a:gd name="T81" fmla="*/ 25 h 43"/>
                  <a:gd name="T82" fmla="*/ 361 w 888"/>
                  <a:gd name="T83" fmla="*/ 27 h 43"/>
                  <a:gd name="T84" fmla="*/ 328 w 888"/>
                  <a:gd name="T85" fmla="*/ 31 h 43"/>
                  <a:gd name="T86" fmla="*/ 304 w 888"/>
                  <a:gd name="T87" fmla="*/ 36 h 43"/>
                  <a:gd name="T88" fmla="*/ 285 w 888"/>
                  <a:gd name="T89" fmla="*/ 31 h 43"/>
                  <a:gd name="T90" fmla="*/ 267 w 888"/>
                  <a:gd name="T91" fmla="*/ 31 h 43"/>
                  <a:gd name="T92" fmla="*/ 241 w 888"/>
                  <a:gd name="T93" fmla="*/ 33 h 43"/>
                  <a:gd name="T94" fmla="*/ 205 w 888"/>
                  <a:gd name="T95" fmla="*/ 33 h 43"/>
                  <a:gd name="T96" fmla="*/ 157 w 888"/>
                  <a:gd name="T97" fmla="*/ 28 h 43"/>
                  <a:gd name="T98" fmla="*/ 102 w 888"/>
                  <a:gd name="T99" fmla="*/ 27 h 43"/>
                  <a:gd name="T100" fmla="*/ 51 w 888"/>
                  <a:gd name="T101" fmla="*/ 33 h 43"/>
                  <a:gd name="T102" fmla="*/ 24 w 888"/>
                  <a:gd name="T103" fmla="*/ 42 h 43"/>
                  <a:gd name="T104" fmla="*/ 9 w 888"/>
                  <a:gd name="T105" fmla="*/ 40 h 43"/>
                  <a:gd name="T106" fmla="*/ 0 w 888"/>
                  <a:gd name="T107" fmla="*/ 34 h 43"/>
                  <a:gd name="T108" fmla="*/ 7 w 888"/>
                  <a:gd name="T109" fmla="*/ 24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288" name="Rectangle 192">
            <a:extLst>
              <a:ext uri="{FF2B5EF4-FFF2-40B4-BE49-F238E27FC236}">
                <a16:creationId xmlns:a16="http://schemas.microsoft.com/office/drawing/2014/main" id="{0B153D06-80BA-4076-BD99-9FE75F18D6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292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289" name="Rectangle 193">
            <a:extLst>
              <a:ext uri="{FF2B5EF4-FFF2-40B4-BE49-F238E27FC236}">
                <a16:creationId xmlns:a16="http://schemas.microsoft.com/office/drawing/2014/main" id="{F1249E89-082D-452B-84A8-F18AF2FD77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812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290" name="Rectangle 194">
            <a:extLst>
              <a:ext uri="{FF2B5EF4-FFF2-40B4-BE49-F238E27FC236}">
                <a16:creationId xmlns:a16="http://schemas.microsoft.com/office/drawing/2014/main" id="{1F686381-71FE-4D00-B381-6A53BCF676D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373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endParaRPr lang="en-US" altLang="en-US"/>
          </a:p>
        </p:txBody>
      </p:sp>
      <p:sp>
        <p:nvSpPr>
          <p:cNvPr id="4291" name="Rectangle 195">
            <a:extLst>
              <a:ext uri="{FF2B5EF4-FFF2-40B4-BE49-F238E27FC236}">
                <a16:creationId xmlns:a16="http://schemas.microsoft.com/office/drawing/2014/main" id="{EAF2FFB0-7CE8-48DB-9248-03F979F7CC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373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en-US" altLang="en-US"/>
          </a:p>
        </p:txBody>
      </p:sp>
      <p:sp>
        <p:nvSpPr>
          <p:cNvPr id="4292" name="Rectangle 196">
            <a:extLst>
              <a:ext uri="{FF2B5EF4-FFF2-40B4-BE49-F238E27FC236}">
                <a16:creationId xmlns:a16="http://schemas.microsoft.com/office/drawing/2014/main" id="{191308AF-E01B-47F3-A3FC-C42CECFAEC1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373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77FC132F-DFD7-4927-A81D-C58A9B5206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3462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1857A2B-81AE-47B0-9300-EFEACB84A58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55847"/>
            <a:ext cx="7772400" cy="1508105"/>
          </a:xfrm>
        </p:spPr>
        <p:txBody>
          <a:bodyPr>
            <a:spAutoFit/>
          </a:bodyPr>
          <a:lstStyle/>
          <a:p>
            <a:r>
              <a:rPr lang="en-US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merigo Md BT" panose="020E0603050506020204" pitchFamily="34" charset="0"/>
              </a:rPr>
              <a:t>The Bones of Joseph</a:t>
            </a:r>
            <a:br>
              <a:rPr lang="en-US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merigo Md BT" panose="020E0603050506020204" pitchFamily="34" charset="0"/>
              </a:rPr>
            </a:br>
            <a:r>
              <a:rPr lang="en-US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merigo Md BT" panose="020E0603050506020204" pitchFamily="34" charset="0"/>
              </a:rPr>
              <a:t>Genesis 50:22-26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F775C4E-5359-4F6C-A39E-32F46F72C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E76D84-B918-410C-8DA5-2451F552BEE4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D344A9EF-95E8-4C64-918E-6211BB9099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41586"/>
            <a:ext cx="8534400" cy="1726627"/>
          </a:xfrm>
        </p:spPr>
        <p:txBody>
          <a:bodyPr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merigo Md BT" panose="020E0603050506020204" pitchFamily="34" charset="0"/>
              </a:rPr>
              <a:t>Bones of Joseph: </a:t>
            </a:r>
            <a:r>
              <a:rPr lang="en-US" alt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merigo Md BT" panose="020E0603050506020204" pitchFamily="34" charset="0"/>
              </a:rPr>
              <a:t>Faith</a:t>
            </a:r>
            <a:br>
              <a:rPr lang="en-US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merigo Md BT" panose="020E0603050506020204" pitchFamily="34" charset="0"/>
              </a:rPr>
            </a:br>
            <a:r>
              <a:rPr lang="en-US" altLang="en-US" sz="32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Hebrews 11:22; Genesis 50:25; Exodus 13:19; Joshua 24:32</a:t>
            </a:r>
            <a:endParaRPr lang="en-US" altLang="en-US" sz="4000" dirty="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FB118A6-9D19-4E84-A2C2-FDCED543FC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924800" cy="4191917"/>
          </a:xfr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Amerigo Md BT" panose="020E0603050506020204" pitchFamily="34" charset="0"/>
              </a:rPr>
              <a:t>Joseph had </a:t>
            </a:r>
            <a:r>
              <a:rPr lang="en-US" altLang="en-US" sz="3600" b="1" u="sng" dirty="0">
                <a:latin typeface="Amerigo Md BT" panose="020E0603050506020204" pitchFamily="34" charset="0"/>
              </a:rPr>
              <a:t>faith</a:t>
            </a:r>
            <a:r>
              <a:rPr lang="en-US" altLang="en-US" sz="3600" b="1" dirty="0">
                <a:latin typeface="Amerigo Md BT" panose="020E0603050506020204" pitchFamily="34" charset="0"/>
              </a:rPr>
              <a:t> in God’s promises. </a:t>
            </a:r>
            <a:r>
              <a:rPr lang="en-US" altLang="en-US" sz="3600" b="1" dirty="0">
                <a:solidFill>
                  <a:srgbClr val="990000"/>
                </a:solidFill>
                <a:latin typeface="Amerigo Md BT" panose="020E0603050506020204" pitchFamily="34" charset="0"/>
              </a:rPr>
              <a:t>Hebrews 11:22; Genesis 50:24-26</a:t>
            </a:r>
          </a:p>
          <a:p>
            <a:pPr lvl="1"/>
            <a:r>
              <a:rPr lang="en-US" altLang="en-US" sz="3200" b="1" dirty="0">
                <a:solidFill>
                  <a:schemeClr val="tx2"/>
                </a:solidFill>
                <a:latin typeface="Amerigo Md BT" panose="020E0603050506020204" pitchFamily="34" charset="0"/>
              </a:rPr>
              <a:t>God gave His word.</a:t>
            </a:r>
            <a:r>
              <a:rPr lang="en-US" altLang="en-US" sz="3200" b="1" dirty="0">
                <a:latin typeface="Amerigo Md BT" panose="020E0603050506020204" pitchFamily="34" charset="0"/>
              </a:rPr>
              <a:t> </a:t>
            </a:r>
            <a:r>
              <a:rPr lang="en-US" altLang="en-US" sz="3200" b="1" dirty="0">
                <a:solidFill>
                  <a:srgbClr val="990000"/>
                </a:solidFill>
                <a:latin typeface="Amerigo Md BT" panose="020E0603050506020204" pitchFamily="34" charset="0"/>
              </a:rPr>
              <a:t>Genesis 48:21; 46:3-4</a:t>
            </a:r>
          </a:p>
          <a:p>
            <a:pPr lvl="1"/>
            <a:r>
              <a:rPr lang="en-US" altLang="en-US" sz="3200" b="1" dirty="0">
                <a:solidFill>
                  <a:schemeClr val="tx2"/>
                </a:solidFill>
                <a:latin typeface="Amerigo Md BT" panose="020E0603050506020204" pitchFamily="34" charset="0"/>
              </a:rPr>
              <a:t>Jacob gave Joseph land.</a:t>
            </a:r>
            <a:r>
              <a:rPr lang="en-US" altLang="en-US" sz="3200" b="1" dirty="0">
                <a:latin typeface="Amerigo Md BT" panose="020E0603050506020204" pitchFamily="34" charset="0"/>
              </a:rPr>
              <a:t> </a:t>
            </a:r>
            <a:r>
              <a:rPr lang="en-US" altLang="en-US" sz="3200" b="1" dirty="0">
                <a:solidFill>
                  <a:srgbClr val="990000"/>
                </a:solidFill>
                <a:latin typeface="Amerigo Md BT" panose="020E0603050506020204" pitchFamily="34" charset="0"/>
              </a:rPr>
              <a:t>John 4:5-6</a:t>
            </a:r>
          </a:p>
          <a:p>
            <a:pPr lvl="1"/>
            <a:r>
              <a:rPr lang="en-US" altLang="en-US" sz="3200" b="1" dirty="0">
                <a:solidFill>
                  <a:schemeClr val="tx2"/>
                </a:solidFill>
                <a:latin typeface="Amerigo Md BT" panose="020E0603050506020204" pitchFamily="34" charset="0"/>
              </a:rPr>
              <a:t>Joseph was buried there.</a:t>
            </a:r>
            <a:r>
              <a:rPr lang="en-US" altLang="en-US" sz="3200" b="1" dirty="0">
                <a:latin typeface="Amerigo Md BT" panose="020E0603050506020204" pitchFamily="34" charset="0"/>
              </a:rPr>
              <a:t> </a:t>
            </a:r>
            <a:r>
              <a:rPr lang="en-US" altLang="en-US" sz="3200" b="1" dirty="0">
                <a:solidFill>
                  <a:srgbClr val="990000"/>
                </a:solidFill>
                <a:latin typeface="Amerigo Md BT" panose="020E0603050506020204" pitchFamily="34" charset="0"/>
              </a:rPr>
              <a:t>Joshua 24:32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Amerigo Md BT" panose="020E0603050506020204" pitchFamily="34" charset="0"/>
              </a:rPr>
              <a:t>God promises us a heavenly rest. </a:t>
            </a:r>
            <a:r>
              <a:rPr lang="en-US" altLang="en-US" sz="3600" b="1" dirty="0">
                <a:solidFill>
                  <a:srgbClr val="990000"/>
                </a:solidFill>
                <a:latin typeface="Amerigo Md BT" panose="020E0603050506020204" pitchFamily="34" charset="0"/>
              </a:rPr>
              <a:t>Philippians 3:20; Hebrews 4:1, 11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641E011-0B87-46A5-9456-8EB92C70A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441629-90F1-44FD-BBF9-193855C11F69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C6408E06-6967-4495-8CA2-F4C2A7850A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95" y="356906"/>
            <a:ext cx="8964891" cy="1495987"/>
          </a:xfrm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merigo Md BT" panose="020E0603050506020204" pitchFamily="34" charset="0"/>
              </a:rPr>
              <a:t>Bones of Joseph:</a:t>
            </a:r>
            <a:r>
              <a:rPr lang="en-US" alt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merigo Md BT" panose="020E0603050506020204" pitchFamily="34" charset="0"/>
              </a:rPr>
              <a:t> Patient</a:t>
            </a:r>
            <a:r>
              <a:rPr lang="en-US" alt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merigo Md BT" panose="020E0603050506020204" pitchFamily="34" charset="0"/>
              </a:rPr>
              <a:t> </a:t>
            </a:r>
            <a:r>
              <a:rPr lang="en-US" alt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merigo Md BT" panose="020E0603050506020204" pitchFamily="34" charset="0"/>
              </a:rPr>
              <a:t>Endurance</a:t>
            </a:r>
            <a:r>
              <a:rPr lang="en-US" altLang="en-US" sz="4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merigo Md BT" panose="020E0603050506020204" pitchFamily="34" charset="0"/>
              </a:rPr>
              <a:t> 	</a:t>
            </a:r>
            <a:r>
              <a:rPr lang="en-US" altLang="en-US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Genesis 50:25</a:t>
            </a:r>
            <a:endParaRPr lang="en-US" altLang="en-US" sz="4000" b="1" dirty="0">
              <a:effectLst>
                <a:outerShdw blurRad="38100" dist="38100" dir="2700000" algn="tl">
                  <a:srgbClr val="000000"/>
                </a:outerShdw>
              </a:effectLst>
              <a:latin typeface="Amerigo Md BT" panose="020E0603050506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87A99D6-15AF-4036-8AC8-9F7CBA3150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0194" y="2057400"/>
            <a:ext cx="8349006" cy="4191917"/>
          </a:xfr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3600" b="1" i="1" dirty="0">
                <a:latin typeface="Amerigo Md BT" panose="020E0603050506020204" pitchFamily="34" charset="0"/>
              </a:rPr>
              <a:t>“God will surely visit you.”</a:t>
            </a:r>
            <a:r>
              <a:rPr lang="en-US" altLang="en-US" sz="3600" b="1" dirty="0">
                <a:latin typeface="Amerigo Md BT" panose="020E0603050506020204" pitchFamily="34" charset="0"/>
              </a:rPr>
              <a:t> </a:t>
            </a:r>
            <a:r>
              <a:rPr lang="en-US" altLang="en-US" sz="3600" b="1" dirty="0">
                <a:solidFill>
                  <a:srgbClr val="990000"/>
                </a:solidFill>
                <a:latin typeface="Amerigo Md BT" panose="020E0603050506020204" pitchFamily="34" charset="0"/>
              </a:rPr>
              <a:t>Genesis 50:25</a:t>
            </a:r>
          </a:p>
          <a:p>
            <a:pPr lvl="1"/>
            <a:r>
              <a:rPr lang="en-US" altLang="en-US" sz="3200" b="1" dirty="0">
                <a:solidFill>
                  <a:schemeClr val="tx2"/>
                </a:solidFill>
                <a:latin typeface="Amerigo Md BT" panose="020E0603050506020204" pitchFamily="34" charset="0"/>
              </a:rPr>
              <a:t>Hundreds of years later. </a:t>
            </a:r>
            <a:r>
              <a:rPr lang="en-US" altLang="en-US" sz="3200" b="1" dirty="0">
                <a:solidFill>
                  <a:srgbClr val="990000"/>
                </a:solidFill>
                <a:latin typeface="Amerigo Md BT" panose="020E0603050506020204" pitchFamily="34" charset="0"/>
              </a:rPr>
              <a:t>Exodus 12:40-41</a:t>
            </a:r>
          </a:p>
          <a:p>
            <a:pPr lvl="1"/>
            <a:r>
              <a:rPr lang="en-US" altLang="en-US" sz="3200" b="1" dirty="0">
                <a:solidFill>
                  <a:schemeClr val="tx2"/>
                </a:solidFill>
                <a:latin typeface="Amerigo Md BT" panose="020E0603050506020204" pitchFamily="34" charset="0"/>
              </a:rPr>
              <a:t>Meanwhile, terrible burden. </a:t>
            </a:r>
            <a:r>
              <a:rPr lang="en-US" altLang="en-US" sz="3200" b="1" dirty="0">
                <a:solidFill>
                  <a:srgbClr val="990000"/>
                </a:solidFill>
                <a:latin typeface="Amerigo Md BT" panose="020E0603050506020204" pitchFamily="34" charset="0"/>
              </a:rPr>
              <a:t>Exodus 1:11-14</a:t>
            </a:r>
          </a:p>
          <a:p>
            <a:pPr lvl="1"/>
            <a:r>
              <a:rPr lang="en-US" altLang="en-US" sz="3200" b="1" dirty="0">
                <a:solidFill>
                  <a:schemeClr val="tx2"/>
                </a:solidFill>
                <a:latin typeface="Amerigo Md BT" panose="020E0603050506020204" pitchFamily="34" charset="0"/>
              </a:rPr>
              <a:t>God never forgot them. </a:t>
            </a:r>
            <a:r>
              <a:rPr lang="en-US" altLang="en-US" sz="3200" b="1" dirty="0">
                <a:solidFill>
                  <a:srgbClr val="990000"/>
                </a:solidFill>
                <a:latin typeface="Amerigo Md BT" panose="020E0603050506020204" pitchFamily="34" charset="0"/>
              </a:rPr>
              <a:t>Exodus 2:23-25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Amerigo Md BT" panose="020E0603050506020204" pitchFamily="34" charset="0"/>
              </a:rPr>
              <a:t>Through patient endurance we inherit the promises. </a:t>
            </a:r>
            <a:r>
              <a:rPr lang="en-US" altLang="en-US" sz="3600" b="1" dirty="0">
                <a:solidFill>
                  <a:srgbClr val="990000"/>
                </a:solidFill>
                <a:latin typeface="Amerigo Md BT" panose="020E0603050506020204" pitchFamily="34" charset="0"/>
              </a:rPr>
              <a:t>1 Peter 3:13-17; </a:t>
            </a:r>
            <a:br>
              <a:rPr lang="en-US" altLang="en-US" sz="3600" b="1" dirty="0">
                <a:solidFill>
                  <a:srgbClr val="990000"/>
                </a:solidFill>
                <a:latin typeface="Amerigo Md BT" panose="020E0603050506020204" pitchFamily="34" charset="0"/>
              </a:rPr>
            </a:br>
            <a:r>
              <a:rPr lang="en-US" altLang="en-US" sz="3600" b="1" dirty="0">
                <a:solidFill>
                  <a:srgbClr val="990000"/>
                </a:solidFill>
                <a:latin typeface="Amerigo Md BT" panose="020E0603050506020204" pitchFamily="34" charset="0"/>
              </a:rPr>
              <a:t>Matthew 10:22; Galatians 5:7; James 1:12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FBE1FC-09DB-48E6-B112-CB8409CD1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BF93AA-132D-4191-9D95-35AC8F1BC405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B92C3B7-7029-4B90-8950-135608D5CE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927" y="2057400"/>
            <a:ext cx="8347435" cy="4721421"/>
          </a:xfr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Amerigo Md BT" panose="020E0603050506020204" pitchFamily="34" charset="0"/>
              </a:rPr>
              <a:t>We must remember God’s word and His promises to us. </a:t>
            </a:r>
            <a:r>
              <a:rPr lang="en-US" altLang="en-US" sz="3600" b="1" dirty="0">
                <a:solidFill>
                  <a:srgbClr val="990000"/>
                </a:solidFill>
                <a:latin typeface="Amerigo Md BT" panose="020E0603050506020204" pitchFamily="34" charset="0"/>
              </a:rPr>
              <a:t>Titus 1:1-3; 2 Peter 1:2-4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Amerigo Md BT" panose="020E0603050506020204" pitchFamily="34" charset="0"/>
              </a:rPr>
              <a:t>God’s promises include …</a:t>
            </a:r>
          </a:p>
          <a:p>
            <a:pPr lvl="1">
              <a:lnSpc>
                <a:spcPct val="80000"/>
              </a:lnSpc>
            </a:pPr>
            <a:r>
              <a:rPr lang="en-US" altLang="en-US" sz="3200" b="1" dirty="0">
                <a:solidFill>
                  <a:schemeClr val="tx2"/>
                </a:solidFill>
                <a:latin typeface="Amerigo Md BT" panose="020E0603050506020204" pitchFamily="34" charset="0"/>
              </a:rPr>
              <a:t>Savior and salvation. </a:t>
            </a:r>
            <a:r>
              <a:rPr lang="en-US" altLang="en-US" sz="3200" b="1" dirty="0">
                <a:solidFill>
                  <a:srgbClr val="990000"/>
                </a:solidFill>
                <a:latin typeface="Amerigo Md BT" panose="020E0603050506020204" pitchFamily="34" charset="0"/>
              </a:rPr>
              <a:t>Acts 13:23, 32-33; 2:39</a:t>
            </a:r>
          </a:p>
          <a:p>
            <a:pPr lvl="1">
              <a:lnSpc>
                <a:spcPct val="80000"/>
              </a:lnSpc>
            </a:pPr>
            <a:r>
              <a:rPr lang="en-US" altLang="en-US" sz="3200" b="1" dirty="0">
                <a:solidFill>
                  <a:schemeClr val="tx2"/>
                </a:solidFill>
                <a:latin typeface="Amerigo Md BT" panose="020E0603050506020204" pitchFamily="34" charset="0"/>
              </a:rPr>
              <a:t>Eternal life. </a:t>
            </a:r>
            <a:r>
              <a:rPr lang="en-US" altLang="en-US" sz="3200" b="1" dirty="0">
                <a:solidFill>
                  <a:srgbClr val="990000"/>
                </a:solidFill>
                <a:latin typeface="Amerigo Md BT" panose="020E0603050506020204" pitchFamily="34" charset="0"/>
              </a:rPr>
              <a:t>Titus 1:2; 1 John 2:25</a:t>
            </a:r>
          </a:p>
          <a:p>
            <a:pPr lvl="1">
              <a:lnSpc>
                <a:spcPct val="80000"/>
              </a:lnSpc>
            </a:pPr>
            <a:r>
              <a:rPr lang="en-US" altLang="en-US" sz="3200" b="1" dirty="0">
                <a:solidFill>
                  <a:schemeClr val="tx2"/>
                </a:solidFill>
                <a:latin typeface="Amerigo Md BT" panose="020E0603050506020204" pitchFamily="34" charset="0"/>
              </a:rPr>
              <a:t>Not to forsake us. </a:t>
            </a:r>
            <a:r>
              <a:rPr lang="en-US" altLang="en-US" sz="3200" b="1" dirty="0">
                <a:solidFill>
                  <a:srgbClr val="990000"/>
                </a:solidFill>
                <a:latin typeface="Amerigo Md BT" panose="020E0603050506020204" pitchFamily="34" charset="0"/>
              </a:rPr>
              <a:t>Hebrews 13:5-6</a:t>
            </a:r>
          </a:p>
          <a:p>
            <a:pPr lvl="1">
              <a:lnSpc>
                <a:spcPct val="80000"/>
              </a:lnSpc>
            </a:pPr>
            <a:r>
              <a:rPr lang="en-US" altLang="en-US" sz="3200" b="1" dirty="0">
                <a:solidFill>
                  <a:schemeClr val="tx2"/>
                </a:solidFill>
                <a:latin typeface="Amerigo Md BT" panose="020E0603050506020204" pitchFamily="34" charset="0"/>
              </a:rPr>
              <a:t>All spiritual blessings. </a:t>
            </a:r>
            <a:r>
              <a:rPr lang="en-US" altLang="en-US" sz="3200" b="1" dirty="0">
                <a:solidFill>
                  <a:srgbClr val="990000"/>
                </a:solidFill>
                <a:latin typeface="Amerigo Md BT" panose="020E0603050506020204" pitchFamily="34" charset="0"/>
              </a:rPr>
              <a:t>Ephesians 1:3</a:t>
            </a:r>
          </a:p>
          <a:p>
            <a:pPr lvl="1">
              <a:lnSpc>
                <a:spcPct val="80000"/>
              </a:lnSpc>
            </a:pPr>
            <a:r>
              <a:rPr lang="en-US" altLang="en-US" sz="3200" b="1" dirty="0">
                <a:solidFill>
                  <a:schemeClr val="tx2"/>
                </a:solidFill>
                <a:latin typeface="Amerigo Md BT" panose="020E0603050506020204" pitchFamily="34" charset="0"/>
              </a:rPr>
              <a:t>Inheritance in heaven. </a:t>
            </a:r>
            <a:r>
              <a:rPr lang="en-US" altLang="en-US" sz="3200" b="1" dirty="0">
                <a:solidFill>
                  <a:srgbClr val="990000"/>
                </a:solidFill>
                <a:latin typeface="Amerigo Md BT" panose="020E0603050506020204" pitchFamily="34" charset="0"/>
              </a:rPr>
              <a:t>Galatians 3:29;</a:t>
            </a:r>
            <a:br>
              <a:rPr lang="en-US" altLang="en-US" sz="3200" b="1" dirty="0">
                <a:solidFill>
                  <a:srgbClr val="990000"/>
                </a:solidFill>
                <a:latin typeface="Amerigo Md BT" panose="020E0603050506020204" pitchFamily="34" charset="0"/>
              </a:rPr>
            </a:br>
            <a:r>
              <a:rPr lang="en-US" altLang="en-US" sz="3200" b="1" dirty="0">
                <a:solidFill>
                  <a:srgbClr val="990000"/>
                </a:solidFill>
                <a:latin typeface="Amerigo Md BT" panose="020E0603050506020204" pitchFamily="34" charset="0"/>
              </a:rPr>
              <a:t> Romans 8:17-18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97A6E59-4095-4101-B2B7-0E1B1E070A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95" y="356906"/>
            <a:ext cx="8964891" cy="1495987"/>
          </a:xfrm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merigo Md BT" panose="020E0603050506020204" pitchFamily="34" charset="0"/>
              </a:rPr>
              <a:t>Bones of Joseph:</a:t>
            </a:r>
            <a:r>
              <a:rPr lang="en-US" alt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merigo Md BT" panose="020E0603050506020204" pitchFamily="34" charset="0"/>
              </a:rPr>
              <a:t> Patient</a:t>
            </a:r>
            <a:r>
              <a:rPr lang="en-US" alt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merigo Md BT" panose="020E0603050506020204" pitchFamily="34" charset="0"/>
              </a:rPr>
              <a:t> </a:t>
            </a:r>
            <a:r>
              <a:rPr lang="en-US" alt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merigo Md BT" panose="020E0603050506020204" pitchFamily="34" charset="0"/>
              </a:rPr>
              <a:t>Endurance</a:t>
            </a:r>
            <a:r>
              <a:rPr lang="en-US" altLang="en-US" sz="4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merigo Md BT" panose="020E0603050506020204" pitchFamily="34" charset="0"/>
              </a:rPr>
              <a:t> 	</a:t>
            </a:r>
            <a:r>
              <a:rPr lang="en-US" altLang="en-US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Genesis 50:25</a:t>
            </a:r>
            <a:endParaRPr lang="en-US" altLang="en-US" sz="4000" b="1" dirty="0">
              <a:effectLst>
                <a:outerShdw blurRad="38100" dist="38100" dir="2700000" algn="tl">
                  <a:srgbClr val="000000"/>
                </a:outerShdw>
              </a:effectLst>
              <a:latin typeface="Amerigo Md BT" panose="020E0603050506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6F53D1E-88D5-4018-9AD0-53230C013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40E4E9-915A-4C57-A002-22BDB2D35A10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5B93C10-13BB-4EF9-A075-03F91AE40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8001000" cy="3293209"/>
          </a:xfr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4000" b="1" dirty="0">
                <a:latin typeface="Amerigo Md BT" panose="020E0603050506020204" pitchFamily="34" charset="0"/>
              </a:rPr>
              <a:t>God always remembers His promises! </a:t>
            </a:r>
            <a:r>
              <a:rPr lang="en-US" altLang="en-US" sz="4000" b="1" dirty="0">
                <a:solidFill>
                  <a:srgbClr val="AC0000"/>
                </a:solidFill>
                <a:latin typeface="Amerigo Md BT" panose="020E0603050506020204" pitchFamily="34" charset="0"/>
              </a:rPr>
              <a:t>Titus 1:2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4000" b="1" dirty="0">
                <a:latin typeface="Amerigo Md BT" panose="020E0603050506020204" pitchFamily="34" charset="0"/>
              </a:rPr>
              <a:t>We must remember His promises by patiently enduring.</a:t>
            </a:r>
            <a:br>
              <a:rPr lang="en-US" altLang="en-US" sz="4000" b="1" dirty="0">
                <a:latin typeface="Amerigo Md BT" panose="020E0603050506020204" pitchFamily="34" charset="0"/>
              </a:rPr>
            </a:br>
            <a:r>
              <a:rPr lang="en-US" altLang="en-US" sz="4000" b="1" dirty="0">
                <a:solidFill>
                  <a:srgbClr val="990000"/>
                </a:solidFill>
                <a:latin typeface="Amerigo Md BT" panose="020E0603050506020204" pitchFamily="34" charset="0"/>
              </a:rPr>
              <a:t>Hebrews 6:9-12; 10:36-39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9EB2DCD-D852-4587-A24E-728B93309E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95" y="356906"/>
            <a:ext cx="8964891" cy="1495987"/>
          </a:xfrm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merigo Md BT" panose="020E0603050506020204" pitchFamily="34" charset="0"/>
              </a:rPr>
              <a:t>Bones of Joseph:</a:t>
            </a:r>
            <a:r>
              <a:rPr lang="en-US" alt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merigo Md BT" panose="020E0603050506020204" pitchFamily="34" charset="0"/>
              </a:rPr>
              <a:t> Patient</a:t>
            </a:r>
            <a:r>
              <a:rPr lang="en-US" altLang="en-US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merigo Md BT" panose="020E0603050506020204" pitchFamily="34" charset="0"/>
              </a:rPr>
              <a:t> </a:t>
            </a:r>
            <a:r>
              <a:rPr lang="en-US" alt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merigo Md BT" panose="020E0603050506020204" pitchFamily="34" charset="0"/>
              </a:rPr>
              <a:t>Endurance</a:t>
            </a:r>
            <a:r>
              <a:rPr lang="en-US" altLang="en-US" sz="4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merigo Md BT" panose="020E0603050506020204" pitchFamily="34" charset="0"/>
              </a:rPr>
              <a:t> 	</a:t>
            </a:r>
            <a:r>
              <a:rPr lang="en-US" altLang="en-US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Genesis 50:25</a:t>
            </a:r>
            <a:endParaRPr lang="en-US" altLang="en-US" sz="4000" b="1" dirty="0">
              <a:effectLst>
                <a:outerShdw blurRad="38100" dist="38100" dir="2700000" algn="tl">
                  <a:srgbClr val="000000"/>
                </a:outerShdw>
              </a:effectLst>
              <a:latin typeface="Amerigo Md BT" panose="020E0603050506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AE8F94F-2426-4CDE-9430-F4A06974A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DA0B99-D9F7-4458-A360-9531A5951B08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6796AC4D-F4AD-4B92-8946-68F93C4C1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42436"/>
            <a:ext cx="85344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1" u="none" strike="noStrike" kern="1200" cap="none" spc="0" normalizeH="0" baseline="0" noProof="0" dirty="0">
                <a:ln>
                  <a:noFill/>
                </a:ln>
                <a:solidFill>
                  <a:srgbClr val="7A55A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merigo Md BT" panose="020E0603050506020204" pitchFamily="34" charset="0"/>
                <a:ea typeface="+mn-ea"/>
                <a:cs typeface="Arial" panose="020B0604020202020204" pitchFamily="34" charset="0"/>
              </a:rPr>
              <a:t>Bones of Joseph:</a:t>
            </a:r>
            <a:r>
              <a:rPr kumimoji="0" lang="en-US" altLang="en-US" sz="5400" b="1" u="none" strike="noStrike" kern="1200" cap="none" spc="0" normalizeH="0" baseline="0" noProof="0" dirty="0">
                <a:ln>
                  <a:noFill/>
                </a:ln>
                <a:solidFill>
                  <a:srgbClr val="7A55A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merigo Md BT" panose="020E0603050506020204" pitchFamily="34" charset="0"/>
                <a:ea typeface="+mn-ea"/>
                <a:cs typeface="Arial" panose="020B0604020202020204" pitchFamily="34" charset="0"/>
              </a:rPr>
              <a:t> Obedience</a:t>
            </a:r>
            <a:r>
              <a:rPr kumimoji="0" lang="en-US" altLang="en-US" sz="6000" b="1" u="none" strike="noStrike" kern="1200" cap="none" spc="0" normalizeH="0" baseline="0" noProof="0" dirty="0">
                <a:ln>
                  <a:noFill/>
                </a:ln>
                <a:solidFill>
                  <a:srgbClr val="7A55A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merigo Md BT" panose="020E0603050506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4000" b="1" u="none" strike="noStrike" kern="120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ea typeface="+mn-ea"/>
                <a:cs typeface="Arial" panose="020B0604020202020204" pitchFamily="34" charset="0"/>
              </a:rPr>
              <a:t>Exodus 13:19</a:t>
            </a:r>
            <a:endParaRPr kumimoji="0" lang="en-US" altLang="en-US" sz="5400" b="1" u="none" strike="noStrike" kern="1200" cap="none" spc="0" normalizeH="0" baseline="0" noProof="0" dirty="0">
              <a:ln>
                <a:noFill/>
              </a:ln>
              <a:solidFill>
                <a:srgbClr val="7A55A3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merigo Md BT" panose="020E0603050506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7141E0B-F1EF-4654-A457-34FDF78909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2808" y="2057400"/>
            <a:ext cx="8754359" cy="4191917"/>
          </a:xfr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Amerigo Md BT" panose="020E0603050506020204" pitchFamily="34" charset="0"/>
              </a:rPr>
              <a:t>Israel remembered </a:t>
            </a:r>
            <a:r>
              <a:rPr lang="en-US" altLang="en-US" sz="3600" b="1" u="sng" dirty="0">
                <a:latin typeface="Amerigo Md BT" panose="020E0603050506020204" pitchFamily="34" charset="0"/>
              </a:rPr>
              <a:t>God’s promise</a:t>
            </a:r>
            <a:r>
              <a:rPr lang="en-US" altLang="en-US" sz="3600" b="1" dirty="0">
                <a:latin typeface="Amerigo Md BT" panose="020E0603050506020204" pitchFamily="34" charset="0"/>
              </a:rPr>
              <a:t> and </a:t>
            </a:r>
            <a:r>
              <a:rPr lang="en-US" altLang="en-US" sz="3600" b="1" u="sng" dirty="0">
                <a:latin typeface="Amerigo Md BT" panose="020E0603050506020204" pitchFamily="34" charset="0"/>
              </a:rPr>
              <a:t>Joseph’s oath</a:t>
            </a:r>
            <a:r>
              <a:rPr lang="en-US" altLang="en-US" sz="3600" b="1" dirty="0">
                <a:latin typeface="Amerigo Md BT" panose="020E0603050506020204" pitchFamily="34" charset="0"/>
              </a:rPr>
              <a:t> to take his bones from Egypt.</a:t>
            </a:r>
            <a:endParaRPr lang="en-US" altLang="en-US" sz="3600" b="1" dirty="0">
              <a:solidFill>
                <a:srgbClr val="990000"/>
              </a:solidFill>
              <a:latin typeface="Amerigo Md BT" panose="020E0603050506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Amerigo Md BT" panose="020E0603050506020204" pitchFamily="34" charset="0"/>
              </a:rPr>
              <a:t>Bones of Joseph a constant </a:t>
            </a:r>
            <a:r>
              <a:rPr lang="en-US" altLang="en-US" sz="3600" b="1" u="sng" dirty="0">
                <a:latin typeface="Amerigo Md BT" panose="020E0603050506020204" pitchFamily="34" charset="0"/>
              </a:rPr>
              <a:t>contrast</a:t>
            </a:r>
            <a:r>
              <a:rPr lang="en-US" altLang="en-US" sz="3600" b="1" dirty="0">
                <a:latin typeface="Amerigo Md BT" panose="020E0603050506020204" pitchFamily="34" charset="0"/>
              </a:rPr>
              <a:t> of obedient faith in the midst of a rebellious generation in the wilderness.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Amerigo Md BT" panose="020E0603050506020204" pitchFamily="34" charset="0"/>
              </a:rPr>
              <a:t>Finally buried; a monument to obedient, enduring faith. </a:t>
            </a:r>
            <a:r>
              <a:rPr lang="en-US" altLang="en-US" sz="3600" b="1" dirty="0">
                <a:solidFill>
                  <a:srgbClr val="990000"/>
                </a:solidFill>
                <a:latin typeface="Amerigo Md BT" panose="020E0603050506020204" pitchFamily="34" charset="0"/>
              </a:rPr>
              <a:t>Joshua 24:32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AAED4C-490D-461C-97F0-C0DFEC5D8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B284EB8-3C8F-4C0C-9BD3-F48A7B0F0CCD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356E1E44-04CA-4AFE-AC81-C5434C60C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42436"/>
            <a:ext cx="85344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1" u="none" strike="noStrike" kern="1200" cap="none" spc="0" normalizeH="0" baseline="0" noProof="0" dirty="0">
                <a:ln>
                  <a:noFill/>
                </a:ln>
                <a:solidFill>
                  <a:srgbClr val="7A55A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merigo Md BT" panose="020E0603050506020204" pitchFamily="34" charset="0"/>
                <a:ea typeface="+mn-ea"/>
                <a:cs typeface="Arial" panose="020B0604020202020204" pitchFamily="34" charset="0"/>
              </a:rPr>
              <a:t>Bones of Joseph:</a:t>
            </a:r>
            <a:r>
              <a:rPr kumimoji="0" lang="en-US" altLang="en-US" sz="5400" b="1" u="none" strike="noStrike" kern="1200" cap="none" spc="0" normalizeH="0" baseline="0" noProof="0" dirty="0">
                <a:ln>
                  <a:noFill/>
                </a:ln>
                <a:solidFill>
                  <a:srgbClr val="7A55A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merigo Md BT" panose="020E0603050506020204" pitchFamily="34" charset="0"/>
                <a:ea typeface="+mn-ea"/>
                <a:cs typeface="Arial" panose="020B0604020202020204" pitchFamily="34" charset="0"/>
              </a:rPr>
              <a:t> Obedience</a:t>
            </a:r>
            <a:r>
              <a:rPr kumimoji="0" lang="en-US" altLang="en-US" sz="6000" b="1" u="none" strike="noStrike" kern="1200" cap="none" spc="0" normalizeH="0" baseline="0" noProof="0" dirty="0">
                <a:ln>
                  <a:noFill/>
                </a:ln>
                <a:solidFill>
                  <a:srgbClr val="7A55A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merigo Md BT" panose="020E0603050506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4000" b="1" u="none" strike="noStrike" kern="120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ea typeface="+mn-ea"/>
                <a:cs typeface="Arial" panose="020B0604020202020204" pitchFamily="34" charset="0"/>
              </a:rPr>
              <a:t>Exodus 13:19</a:t>
            </a:r>
            <a:endParaRPr kumimoji="0" lang="en-US" altLang="en-US" sz="5400" b="1" u="none" strike="noStrike" kern="1200" cap="none" spc="0" normalizeH="0" baseline="0" noProof="0" dirty="0">
              <a:ln>
                <a:noFill/>
              </a:ln>
              <a:solidFill>
                <a:srgbClr val="7A55A3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merigo Md BT" panose="020E0603050506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8ECF9D3-2279-40CC-B878-B8AE58B54A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381250"/>
            <a:ext cx="8686800" cy="3539430"/>
          </a:xfr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Amerigo Md BT" panose="020E0603050506020204" pitchFamily="34" charset="0"/>
              </a:rPr>
              <a:t>Faith compels us to remember God’s word and our</a:t>
            </a:r>
            <a:r>
              <a:rPr lang="en-US" altLang="en-US" sz="3600" dirty="0">
                <a:latin typeface="Amerigo Md BT" panose="020E0603050506020204" pitchFamily="34" charset="0"/>
              </a:rPr>
              <a:t> “</a:t>
            </a:r>
            <a:r>
              <a:rPr lang="en-US" altLang="en-US" sz="3600" b="1" dirty="0">
                <a:latin typeface="Amerigo Md BT" panose="020E0603050506020204" pitchFamily="34" charset="0"/>
              </a:rPr>
              <a:t>oath</a:t>
            </a:r>
            <a:r>
              <a:rPr lang="en-US" altLang="en-US" sz="3600" dirty="0">
                <a:latin typeface="Amerigo Md BT" panose="020E0603050506020204" pitchFamily="34" charset="0"/>
              </a:rPr>
              <a:t>” </a:t>
            </a:r>
            <a:r>
              <a:rPr lang="en-US" altLang="en-US" sz="3600" b="1" dirty="0">
                <a:latin typeface="Amerigo Md BT" panose="020E0603050506020204" pitchFamily="34" charset="0"/>
              </a:rPr>
              <a:t>to obey. </a:t>
            </a:r>
            <a:r>
              <a:rPr lang="en-US" altLang="en-US" sz="3600" b="1" dirty="0">
                <a:solidFill>
                  <a:srgbClr val="990000"/>
                </a:solidFill>
                <a:latin typeface="Amerigo Md BT" panose="020E0603050506020204" pitchFamily="34" charset="0"/>
              </a:rPr>
              <a:t>Hebrews 8:10-12</a:t>
            </a:r>
          </a:p>
          <a:p>
            <a:pPr lvl="1"/>
            <a:r>
              <a:rPr lang="en-US" altLang="en-US" sz="3200" b="1" dirty="0">
                <a:solidFill>
                  <a:schemeClr val="tx2"/>
                </a:solidFill>
                <a:latin typeface="Amerigo Md BT" panose="020E0603050506020204" pitchFamily="34" charset="0"/>
              </a:rPr>
              <a:t>Do not turn back.</a:t>
            </a:r>
            <a:r>
              <a:rPr lang="en-US" altLang="en-US" sz="3200" b="1" dirty="0">
                <a:latin typeface="Amerigo Md BT" panose="020E0603050506020204" pitchFamily="34" charset="0"/>
              </a:rPr>
              <a:t> </a:t>
            </a:r>
            <a:r>
              <a:rPr lang="en-US" altLang="en-US" sz="3200" b="1" dirty="0">
                <a:solidFill>
                  <a:srgbClr val="990000"/>
                </a:solidFill>
                <a:latin typeface="Amerigo Md BT" panose="020E0603050506020204" pitchFamily="34" charset="0"/>
              </a:rPr>
              <a:t>Galatians 4:8-9</a:t>
            </a:r>
          </a:p>
          <a:p>
            <a:pPr lvl="1"/>
            <a:r>
              <a:rPr lang="en-US" altLang="en-US" sz="3200" b="1" dirty="0">
                <a:solidFill>
                  <a:schemeClr val="tx2"/>
                </a:solidFill>
                <a:latin typeface="Amerigo Md BT" panose="020E0603050506020204" pitchFamily="34" charset="0"/>
              </a:rPr>
              <a:t>Will not have perfect faith by turning back to the flesh.</a:t>
            </a:r>
            <a:r>
              <a:rPr lang="en-US" altLang="en-US" sz="3200" b="1" dirty="0">
                <a:latin typeface="Amerigo Md BT" panose="020E0603050506020204" pitchFamily="34" charset="0"/>
              </a:rPr>
              <a:t> </a:t>
            </a:r>
            <a:r>
              <a:rPr lang="en-US" altLang="en-US" sz="3200" b="1" dirty="0">
                <a:solidFill>
                  <a:srgbClr val="990000"/>
                </a:solidFill>
                <a:latin typeface="Amerigo Md BT" panose="020E0603050506020204" pitchFamily="34" charset="0"/>
              </a:rPr>
              <a:t>Galatians 3:1-9; Ephesians 4:20-24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Amerigo Md BT" panose="020E0603050506020204" pitchFamily="34" charset="0"/>
              </a:rPr>
              <a:t>Obedient faith saves. </a:t>
            </a:r>
            <a:r>
              <a:rPr lang="en-US" altLang="en-US" sz="3600" b="1" dirty="0">
                <a:solidFill>
                  <a:srgbClr val="990000"/>
                </a:solidFill>
                <a:latin typeface="Amerigo Md BT" panose="020E0603050506020204" pitchFamily="34" charset="0"/>
              </a:rPr>
              <a:t>James 2:17-18, 24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6D91EBC-4B66-4E0F-AB2E-A70BFC38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EF75FC-B824-4051-A2B1-D23D1BF102C1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FF2331ED-F50B-4D1E-8948-61A2D9564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792" y="483986"/>
            <a:ext cx="8534400" cy="1394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1" u="none" strike="noStrike" kern="1200" cap="none" spc="0" normalizeH="0" baseline="0" noProof="0" dirty="0">
                <a:ln>
                  <a:noFill/>
                </a:ln>
                <a:solidFill>
                  <a:srgbClr val="7A55A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merigo Md BT" panose="020E0603050506020204" pitchFamily="34" charset="0"/>
                <a:ea typeface="+mn-ea"/>
                <a:cs typeface="Arial" panose="020B0604020202020204" pitchFamily="34" charset="0"/>
              </a:rPr>
              <a:t>Bones of Joseph: </a:t>
            </a:r>
            <a:r>
              <a:rPr kumimoji="0" lang="en-US" altLang="en-US" sz="5400" b="1" u="none" strike="noStrike" kern="1200" cap="none" spc="0" normalizeH="0" baseline="0" noProof="0" dirty="0">
                <a:ln>
                  <a:noFill/>
                </a:ln>
                <a:solidFill>
                  <a:srgbClr val="7A55A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merigo Md BT" panose="020E0603050506020204" pitchFamily="34" charset="0"/>
                <a:ea typeface="+mn-ea"/>
                <a:cs typeface="Arial" panose="020B0604020202020204" pitchFamily="34" charset="0"/>
              </a:rPr>
              <a:t>Hope</a:t>
            </a:r>
            <a:br>
              <a:rPr kumimoji="0" lang="en-US" altLang="en-US" sz="5400" b="1" u="none" strike="noStrike" kern="1200" cap="none" spc="0" normalizeH="0" baseline="0" noProof="0" dirty="0">
                <a:ln>
                  <a:noFill/>
                </a:ln>
                <a:solidFill>
                  <a:srgbClr val="7A55A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merigo Md BT" panose="020E0603050506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4000" b="1" u="none" strike="noStrike" kern="120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ea typeface="+mn-ea"/>
                <a:cs typeface="Arial" panose="020B0604020202020204" pitchFamily="34" charset="0"/>
              </a:rPr>
              <a:t>Hebrews 11:1</a:t>
            </a:r>
            <a:endParaRPr kumimoji="0" lang="en-US" altLang="en-US" sz="5400" b="1" u="none" strike="noStrike" kern="1200" cap="none" spc="0" normalizeH="0" baseline="0" noProof="0" dirty="0">
              <a:ln>
                <a:noFill/>
              </a:ln>
              <a:solidFill>
                <a:srgbClr val="7A55A3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merigo Md BT" panose="020E0603050506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DC48D6E-C54B-4CA1-9880-57C2626FEF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133600"/>
            <a:ext cx="8640452" cy="4056495"/>
          </a:xfr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Amerigo Md BT" panose="020E0603050506020204" pitchFamily="34" charset="0"/>
              </a:rPr>
              <a:t>A monument to God’s faithfulness and Joseph’s hope. </a:t>
            </a:r>
            <a:r>
              <a:rPr lang="en-US" altLang="en-US" sz="3600" b="1" dirty="0">
                <a:solidFill>
                  <a:srgbClr val="990000"/>
                </a:solidFill>
                <a:latin typeface="Amerigo Md BT" panose="020E0603050506020204" pitchFamily="34" charset="0"/>
              </a:rPr>
              <a:t>Exodus 13:19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3600" b="1" u="sng" dirty="0">
                <a:latin typeface="Amerigo Md BT" panose="020E0603050506020204" pitchFamily="34" charset="0"/>
              </a:rPr>
              <a:t>Hope</a:t>
            </a:r>
            <a:r>
              <a:rPr lang="en-US" altLang="en-US" sz="3600" b="1" dirty="0">
                <a:latin typeface="Amerigo Md BT" panose="020E0603050506020204" pitchFamily="34" charset="0"/>
              </a:rPr>
              <a:t>: Desire + expectation. </a:t>
            </a:r>
            <a:r>
              <a:rPr lang="en-US" altLang="en-US" sz="3600" b="1" dirty="0">
                <a:solidFill>
                  <a:srgbClr val="990000"/>
                </a:solidFill>
                <a:latin typeface="Amerigo Md BT" panose="020E0603050506020204" pitchFamily="34" charset="0"/>
              </a:rPr>
              <a:t>Hebrews 6:18</a:t>
            </a:r>
          </a:p>
          <a:p>
            <a:pPr lvl="1">
              <a:lnSpc>
                <a:spcPct val="90000"/>
              </a:lnSpc>
            </a:pPr>
            <a:r>
              <a:rPr lang="en-US" altLang="en-US" sz="3200" b="1" dirty="0">
                <a:solidFill>
                  <a:schemeClr val="tx2"/>
                </a:solidFill>
                <a:latin typeface="Amerigo Md BT" panose="020E0603050506020204" pitchFamily="34" charset="0"/>
              </a:rPr>
              <a:t>DESIRE</a:t>
            </a:r>
            <a:r>
              <a:rPr lang="en-US" altLang="en-US" sz="3200" dirty="0">
                <a:solidFill>
                  <a:schemeClr val="tx2"/>
                </a:solidFill>
                <a:latin typeface="Amerigo Md BT" panose="020E0603050506020204" pitchFamily="34" charset="0"/>
              </a:rPr>
              <a:t>: </a:t>
            </a:r>
            <a:r>
              <a:rPr lang="en-US" altLang="en-US" sz="3200" i="1" dirty="0">
                <a:solidFill>
                  <a:schemeClr val="tx2"/>
                </a:solidFill>
                <a:latin typeface="Amerigo Md BT" panose="020E0603050506020204" pitchFamily="34" charset="0"/>
              </a:rPr>
              <a:t>“… </a:t>
            </a:r>
            <a:r>
              <a:rPr lang="en-US" altLang="en-US" sz="3200" b="1" i="1" dirty="0">
                <a:solidFill>
                  <a:schemeClr val="tx2"/>
                </a:solidFill>
                <a:latin typeface="Amerigo Md BT" panose="020E0603050506020204" pitchFamily="34" charset="0"/>
              </a:rPr>
              <a:t>set before us</a:t>
            </a:r>
            <a:r>
              <a:rPr lang="en-US" altLang="en-US" sz="3200" i="1" dirty="0">
                <a:solidFill>
                  <a:schemeClr val="tx2"/>
                </a:solidFill>
                <a:latin typeface="Amerigo Md BT" panose="020E0603050506020204" pitchFamily="34" charset="0"/>
              </a:rPr>
              <a:t> …”</a:t>
            </a:r>
          </a:p>
          <a:p>
            <a:pPr lvl="1">
              <a:lnSpc>
                <a:spcPct val="90000"/>
              </a:lnSpc>
            </a:pPr>
            <a:r>
              <a:rPr lang="en-US" altLang="en-US" sz="3200" b="1" dirty="0">
                <a:solidFill>
                  <a:schemeClr val="tx2"/>
                </a:solidFill>
                <a:latin typeface="Amerigo Md BT" panose="020E0603050506020204" pitchFamily="34" charset="0"/>
              </a:rPr>
              <a:t>EXPECTATION: God cannot lie, therefore</a:t>
            </a:r>
            <a:r>
              <a:rPr lang="en-US" altLang="en-US" sz="3200" dirty="0">
                <a:solidFill>
                  <a:schemeClr val="tx2"/>
                </a:solidFill>
                <a:latin typeface="Amerigo Md BT" panose="020E0603050506020204" pitchFamily="34" charset="0"/>
              </a:rPr>
              <a:t>,</a:t>
            </a:r>
            <a:br>
              <a:rPr lang="en-US" altLang="en-US" sz="3200" dirty="0">
                <a:solidFill>
                  <a:schemeClr val="tx2"/>
                </a:solidFill>
                <a:latin typeface="Amerigo Md BT" panose="020E0603050506020204" pitchFamily="34" charset="0"/>
              </a:rPr>
            </a:br>
            <a:r>
              <a:rPr lang="en-US" altLang="en-US" sz="3200" i="1" dirty="0">
                <a:solidFill>
                  <a:schemeClr val="tx2"/>
                </a:solidFill>
                <a:latin typeface="Amerigo Md BT" panose="020E0603050506020204" pitchFamily="34" charset="0"/>
              </a:rPr>
              <a:t>“… </a:t>
            </a:r>
            <a:r>
              <a:rPr lang="en-US" altLang="en-US" sz="3200" b="1" i="1" dirty="0">
                <a:solidFill>
                  <a:schemeClr val="tx2"/>
                </a:solidFill>
                <a:latin typeface="Amerigo Md BT" panose="020E0603050506020204" pitchFamily="34" charset="0"/>
              </a:rPr>
              <a:t>lay hold of the hope</a:t>
            </a:r>
            <a:r>
              <a:rPr lang="en-US" altLang="en-US" sz="3200" i="1" dirty="0">
                <a:solidFill>
                  <a:schemeClr val="tx2"/>
                </a:solidFill>
                <a:latin typeface="Amerigo Md BT" panose="020E0603050506020204" pitchFamily="34" charset="0"/>
              </a:rPr>
              <a:t> …”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3600" b="1" dirty="0">
                <a:latin typeface="Amerigo Md BT" panose="020E0603050506020204" pitchFamily="34" charset="0"/>
              </a:rPr>
              <a:t>No disappointment.</a:t>
            </a:r>
            <a:r>
              <a:rPr lang="en-US" altLang="en-US" sz="3600" b="1" dirty="0">
                <a:solidFill>
                  <a:schemeClr val="tx2"/>
                </a:solidFill>
                <a:latin typeface="Amerigo Md BT" panose="020E0603050506020204" pitchFamily="34" charset="0"/>
              </a:rPr>
              <a:t> </a:t>
            </a:r>
            <a:r>
              <a:rPr lang="en-US" altLang="en-US" sz="3600" b="1" dirty="0">
                <a:solidFill>
                  <a:srgbClr val="990000"/>
                </a:solidFill>
                <a:latin typeface="Amerigo Md BT" panose="020E0603050506020204" pitchFamily="34" charset="0"/>
              </a:rPr>
              <a:t>Romans 5:3-5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A20C7B1-EBDE-4C38-9A89-214D9CF72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FF5F0A8-F745-4EE9-9844-AFBA5200E3D9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AC692864-CD53-4098-A605-968E37C10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764435"/>
            <a:ext cx="8915400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7A55A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merigo Md BT" panose="020E0603050506020204" pitchFamily="34" charset="0"/>
                <a:ea typeface="+mn-ea"/>
                <a:cs typeface="Arial" panose="020B0604020202020204" pitchFamily="34" charset="0"/>
              </a:rPr>
              <a:t>The Bones of Joseph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CC14B6CD-0D13-4EC1-B3D5-F9361DE52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" y="2110160"/>
            <a:ext cx="8915400" cy="4659737"/>
          </a:xfr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4000" b="1" dirty="0">
                <a:latin typeface="Amerigo Md BT" panose="020E0603050506020204" pitchFamily="34" charset="0"/>
              </a:rPr>
              <a:t>Testify to living faith. </a:t>
            </a:r>
            <a:r>
              <a:rPr lang="en-US" altLang="en-US" sz="4000" b="1" dirty="0">
                <a:solidFill>
                  <a:srgbClr val="990000"/>
                </a:solidFill>
                <a:latin typeface="Amerigo Md BT" panose="020E0603050506020204" pitchFamily="34" charset="0"/>
              </a:rPr>
              <a:t>Hebrews 11:22</a:t>
            </a:r>
            <a:endParaRPr lang="en-US" altLang="en-US" sz="4000" b="1" dirty="0">
              <a:latin typeface="Amerigo Md BT" panose="020E0603050506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4000" b="1" dirty="0">
                <a:latin typeface="Amerigo Md BT" panose="020E0603050506020204" pitchFamily="34" charset="0"/>
              </a:rPr>
              <a:t>Everlasting life in Jesus. </a:t>
            </a:r>
            <a:r>
              <a:rPr lang="en-US" altLang="en-US" sz="4000" b="1" dirty="0">
                <a:solidFill>
                  <a:srgbClr val="990000"/>
                </a:solidFill>
                <a:latin typeface="Amerigo Md BT" panose="020E0603050506020204" pitchFamily="34" charset="0"/>
              </a:rPr>
              <a:t>John 4:5, 14</a:t>
            </a:r>
          </a:p>
          <a:p>
            <a:pPr lvl="1"/>
            <a:r>
              <a:rPr lang="en-US" altLang="en-US" sz="3600" b="1" dirty="0">
                <a:solidFill>
                  <a:schemeClr val="tx2"/>
                </a:solidFill>
                <a:latin typeface="Amerigo Md BT" panose="020E0603050506020204" pitchFamily="34" charset="0"/>
              </a:rPr>
              <a:t>FAITH in God’s promises.</a:t>
            </a:r>
          </a:p>
          <a:p>
            <a:pPr lvl="1"/>
            <a:r>
              <a:rPr lang="en-US" altLang="en-US" sz="3600" b="1" dirty="0">
                <a:solidFill>
                  <a:schemeClr val="tx2"/>
                </a:solidFill>
                <a:latin typeface="Amerigo Md BT" panose="020E0603050506020204" pitchFamily="34" charset="0"/>
              </a:rPr>
              <a:t>PATIENT ENDURANCE.</a:t>
            </a:r>
            <a:r>
              <a:rPr lang="en-US" altLang="en-US" sz="3600" b="1" dirty="0">
                <a:solidFill>
                  <a:srgbClr val="990000"/>
                </a:solidFill>
                <a:latin typeface="Amerigo Md BT" panose="020E0603050506020204" pitchFamily="34" charset="0"/>
              </a:rPr>
              <a:t> Philippians 2:12-13</a:t>
            </a:r>
          </a:p>
          <a:p>
            <a:pPr lvl="1"/>
            <a:r>
              <a:rPr lang="en-US" altLang="en-US" sz="3600" b="1" dirty="0">
                <a:solidFill>
                  <a:schemeClr val="tx2"/>
                </a:solidFill>
                <a:latin typeface="Amerigo Md BT" panose="020E0603050506020204" pitchFamily="34" charset="0"/>
              </a:rPr>
              <a:t>OBEDIENT faith to do God’s will.</a:t>
            </a:r>
          </a:p>
          <a:p>
            <a:pPr lvl="1"/>
            <a:r>
              <a:rPr lang="en-US" altLang="en-US" sz="3600" b="1" dirty="0">
                <a:solidFill>
                  <a:schemeClr val="tx2"/>
                </a:solidFill>
                <a:latin typeface="Amerigo Md BT" panose="020E0603050506020204" pitchFamily="34" charset="0"/>
              </a:rPr>
              <a:t>HOPE that anchors our soul.</a:t>
            </a:r>
            <a:br>
              <a:rPr lang="en-US" altLang="en-US" sz="3600" b="1" dirty="0">
                <a:solidFill>
                  <a:schemeClr val="tx2"/>
                </a:solidFill>
                <a:latin typeface="Amerigo Md BT" panose="020E0603050506020204" pitchFamily="34" charset="0"/>
              </a:rPr>
            </a:br>
            <a:r>
              <a:rPr lang="en-US" altLang="en-US" sz="3600" b="1" dirty="0">
                <a:solidFill>
                  <a:srgbClr val="990000"/>
                </a:solidFill>
                <a:latin typeface="Amerigo Md BT" panose="020E0603050506020204" pitchFamily="34" charset="0"/>
              </a:rPr>
              <a:t>Hebrews 6:19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uiExpand="1" build="p"/>
    </p:bldLst>
  </p:timing>
</p:sld>
</file>

<file path=ppt/theme/theme1.xml><?xml version="1.0" encoding="utf-8"?>
<a:theme xmlns:a="http://schemas.openxmlformats.org/drawingml/2006/main" name="POETIC">
  <a:themeElements>
    <a:clrScheme name="POETIC 1">
      <a:dk1>
        <a:srgbClr val="4D4D4D"/>
      </a:dk1>
      <a:lt1>
        <a:srgbClr val="FFFFE9"/>
      </a:lt1>
      <a:dk2>
        <a:srgbClr val="7A55A3"/>
      </a:dk2>
      <a:lt2>
        <a:srgbClr val="D7ADB8"/>
      </a:lt2>
      <a:accent1>
        <a:srgbClr val="A3C8D5"/>
      </a:accent1>
      <a:accent2>
        <a:srgbClr val="CC92B7"/>
      </a:accent2>
      <a:accent3>
        <a:srgbClr val="FFFFF2"/>
      </a:accent3>
      <a:accent4>
        <a:srgbClr val="404040"/>
      </a:accent4>
      <a:accent5>
        <a:srgbClr val="CEE0E7"/>
      </a:accent5>
      <a:accent6>
        <a:srgbClr val="B984A6"/>
      </a:accent6>
      <a:hlink>
        <a:srgbClr val="D0BE92"/>
      </a:hlink>
      <a:folHlink>
        <a:srgbClr val="F5F0D7"/>
      </a:folHlink>
    </a:clrScheme>
    <a:fontScheme name="POETIC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OETIC 1">
        <a:dk1>
          <a:srgbClr val="4D4D4D"/>
        </a:dk1>
        <a:lt1>
          <a:srgbClr val="FFFFE9"/>
        </a:lt1>
        <a:dk2>
          <a:srgbClr val="7A55A3"/>
        </a:dk2>
        <a:lt2>
          <a:srgbClr val="D7ADB8"/>
        </a:lt2>
        <a:accent1>
          <a:srgbClr val="A3C8D5"/>
        </a:accent1>
        <a:accent2>
          <a:srgbClr val="CC92B7"/>
        </a:accent2>
        <a:accent3>
          <a:srgbClr val="FFFFF2"/>
        </a:accent3>
        <a:accent4>
          <a:srgbClr val="404040"/>
        </a:accent4>
        <a:accent5>
          <a:srgbClr val="CEE0E7"/>
        </a:accent5>
        <a:accent6>
          <a:srgbClr val="B984A6"/>
        </a:accent6>
        <a:hlink>
          <a:srgbClr val="D0BE92"/>
        </a:hlink>
        <a:folHlink>
          <a:srgbClr val="F5F0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TIC 2">
        <a:dk1>
          <a:srgbClr val="501900"/>
        </a:dk1>
        <a:lt1>
          <a:srgbClr val="FFFFFF"/>
        </a:lt1>
        <a:dk2>
          <a:srgbClr val="800000"/>
        </a:dk2>
        <a:lt2>
          <a:srgbClr val="BE9768"/>
        </a:lt2>
        <a:accent1>
          <a:srgbClr val="A3C8D5"/>
        </a:accent1>
        <a:accent2>
          <a:srgbClr val="9C74B4"/>
        </a:accent2>
        <a:accent3>
          <a:srgbClr val="FFFFFF"/>
        </a:accent3>
        <a:accent4>
          <a:srgbClr val="431400"/>
        </a:accent4>
        <a:accent5>
          <a:srgbClr val="CEE0E7"/>
        </a:accent5>
        <a:accent6>
          <a:srgbClr val="8D68A3"/>
        </a:accent6>
        <a:hlink>
          <a:srgbClr val="D0BE92"/>
        </a:hlink>
        <a:folHlink>
          <a:srgbClr val="FDF5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TIC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DDDDDD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TIC 4">
        <a:dk1>
          <a:srgbClr val="855F53"/>
        </a:dk1>
        <a:lt1>
          <a:srgbClr val="FFFFFF"/>
        </a:lt1>
        <a:dk2>
          <a:srgbClr val="8E7562"/>
        </a:dk2>
        <a:lt2>
          <a:srgbClr val="FFF7CD"/>
        </a:lt2>
        <a:accent1>
          <a:srgbClr val="9DA680"/>
        </a:accent1>
        <a:accent2>
          <a:srgbClr val="B0C5DC"/>
        </a:accent2>
        <a:accent3>
          <a:srgbClr val="C6BDB7"/>
        </a:accent3>
        <a:accent4>
          <a:srgbClr val="DADADA"/>
        </a:accent4>
        <a:accent5>
          <a:srgbClr val="CCD0C0"/>
        </a:accent5>
        <a:accent6>
          <a:srgbClr val="9FB2C7"/>
        </a:accent6>
        <a:hlink>
          <a:srgbClr val="8B6459"/>
        </a:hlink>
        <a:folHlink>
          <a:srgbClr val="9F816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ETIC 5">
        <a:dk1>
          <a:srgbClr val="000000"/>
        </a:dk1>
        <a:lt1>
          <a:srgbClr val="89B7C5"/>
        </a:lt1>
        <a:dk2>
          <a:srgbClr val="FFFFFF"/>
        </a:dk2>
        <a:lt2>
          <a:srgbClr val="4898A0"/>
        </a:lt2>
        <a:accent1>
          <a:srgbClr val="A3C8D5"/>
        </a:accent1>
        <a:accent2>
          <a:srgbClr val="AE98BA"/>
        </a:accent2>
        <a:accent3>
          <a:srgbClr val="C4D8DF"/>
        </a:accent3>
        <a:accent4>
          <a:srgbClr val="000000"/>
        </a:accent4>
        <a:accent5>
          <a:srgbClr val="CEE0E7"/>
        </a:accent5>
        <a:accent6>
          <a:srgbClr val="9D89A8"/>
        </a:accent6>
        <a:hlink>
          <a:srgbClr val="AECCD6"/>
        </a:hlink>
        <a:folHlink>
          <a:srgbClr val="78AC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ETIC 6">
        <a:dk1>
          <a:srgbClr val="49514B"/>
        </a:dk1>
        <a:lt1>
          <a:srgbClr val="F1FAEE"/>
        </a:lt1>
        <a:dk2>
          <a:srgbClr val="846197"/>
        </a:dk2>
        <a:lt2>
          <a:srgbClr val="C2BEA8"/>
        </a:lt2>
        <a:accent1>
          <a:srgbClr val="A3C8D5"/>
        </a:accent1>
        <a:accent2>
          <a:srgbClr val="D4A4C3"/>
        </a:accent2>
        <a:accent3>
          <a:srgbClr val="F7FCF5"/>
        </a:accent3>
        <a:accent4>
          <a:srgbClr val="3D443F"/>
        </a:accent4>
        <a:accent5>
          <a:srgbClr val="CEE0E7"/>
        </a:accent5>
        <a:accent6>
          <a:srgbClr val="C094B0"/>
        </a:accent6>
        <a:hlink>
          <a:srgbClr val="CBCE94"/>
        </a:hlink>
        <a:folHlink>
          <a:srgbClr val="EBF6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</TotalTime>
  <Words>501</Words>
  <Application>Microsoft Office PowerPoint</Application>
  <PresentationFormat>On-screen Show (4:3)</PresentationFormat>
  <Paragraphs>81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Amerigo Md BT</vt:lpstr>
      <vt:lpstr>Arial</vt:lpstr>
      <vt:lpstr>Calibri</vt:lpstr>
      <vt:lpstr>Times New Roman</vt:lpstr>
      <vt:lpstr>POETIC</vt:lpstr>
      <vt:lpstr>The Bones of Joseph Genesis 50:22-26</vt:lpstr>
      <vt:lpstr>Bones of Joseph: Faith Hebrews 11:22; Genesis 50:25; Exodus 13:19; Joshua 24:32</vt:lpstr>
      <vt:lpstr>Bones of Joseph: Patient Endurance  Genesis 50:25</vt:lpstr>
      <vt:lpstr>Bones of Joseph: Patient Endurance  Genesis 50:25</vt:lpstr>
      <vt:lpstr>Bones of Joseph: Patient Endurance  Genesis 50:25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Bones Of Joseph Genesis</dc:title>
  <dc:creator>Micky Galloway</dc:creator>
  <cp:lastModifiedBy>Richard Lidh</cp:lastModifiedBy>
  <cp:revision>8</cp:revision>
  <cp:lastPrinted>2022-04-19T00:19:27Z</cp:lastPrinted>
  <dcterms:created xsi:type="dcterms:W3CDTF">2022-04-16T19:13:17Z</dcterms:created>
  <dcterms:modified xsi:type="dcterms:W3CDTF">2022-04-19T00:19:46Z</dcterms:modified>
</cp:coreProperties>
</file>